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444" r:id="rId5"/>
    <p:sldId id="428" r:id="rId6"/>
    <p:sldId id="447" r:id="rId7"/>
    <p:sldId id="442" r:id="rId8"/>
    <p:sldId id="429" r:id="rId9"/>
    <p:sldId id="430" r:id="rId10"/>
    <p:sldId id="431" r:id="rId11"/>
    <p:sldId id="445" r:id="rId12"/>
    <p:sldId id="446" r:id="rId13"/>
    <p:sldId id="432" r:id="rId14"/>
    <p:sldId id="433" r:id="rId15"/>
    <p:sldId id="434" r:id="rId16"/>
    <p:sldId id="435" r:id="rId17"/>
    <p:sldId id="436" r:id="rId18"/>
    <p:sldId id="437" r:id="rId19"/>
    <p:sldId id="439" r:id="rId20"/>
    <p:sldId id="440" r:id="rId21"/>
    <p:sldId id="443" r:id="rId22"/>
    <p:sldId id="438" r:id="rId23"/>
    <p:sldId id="441" r:id="rId24"/>
  </p:sldIdLst>
  <p:sldSz cx="12192000" cy="6858000"/>
  <p:notesSz cx="6858000" cy="9144000"/>
  <p:embeddedFontLs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Verdana Pro" panose="020B060403050404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e studio" initials="os" lastIdx="1" clrIdx="0">
    <p:extLst>
      <p:ext uri="{19B8F6BF-5375-455C-9EA6-DF929625EA0E}">
        <p15:presenceInfo xmlns:p15="http://schemas.microsoft.com/office/powerpoint/2012/main" userId="864c1bb81a14c59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B00"/>
    <a:srgbClr val="052550"/>
    <a:srgbClr val="003DA5"/>
    <a:srgbClr val="FFDB01"/>
    <a:srgbClr val="CFD2D2"/>
    <a:srgbClr val="007DAB"/>
    <a:srgbClr val="034A60"/>
    <a:srgbClr val="00B7D6"/>
    <a:srgbClr val="027F95"/>
    <a:srgbClr val="005A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2F99AD-CBC5-A877-EFFE-855682854BE1}" v="1" dt="2025-11-03T20:41:13.566"/>
    <p1510:client id="{D48F22E2-3998-2558-A301-CD8C6A4E46A4}" v="187" dt="2025-11-03T20:40:12.803"/>
    <p1510:client id="{F379EB35-42FB-CB27-C751-401D7B14807E}" v="2" dt="2025-11-04T17:29:44.4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6494CC-CE05-42E2-A29D-7356513AE4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728CCB-E912-4CEB-AE9C-0EFEE8EE00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4A956-FA50-4291-97C2-2CD5331B3C6F}" type="datetimeFigureOut">
              <a:rPr lang="en-ID" smtClean="0"/>
              <a:t>21/11/2025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E437D-360B-4CB9-8CD2-6691E53F96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9DC5F-437A-4B1A-B06C-51FEDD3829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C807A-E82B-4BDC-9121-653E8B5236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5329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C7DDF-95C2-41B2-A87F-5CBCFC40DBA3}" type="datetimeFigureOut">
              <a:rPr lang="en-ID" smtClean="0"/>
              <a:t>21/11/2025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1D31E-0807-46A8-8B66-2D2AAFD964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6578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11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Column Inform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2DFC3A-C165-9A61-4437-15E44C7D7D6D}"/>
              </a:ext>
            </a:extLst>
          </p:cNvPr>
          <p:cNvSpPr/>
          <p:nvPr userDrawn="1"/>
        </p:nvSpPr>
        <p:spPr>
          <a:xfrm>
            <a:off x="657727" y="954505"/>
            <a:ext cx="3449052" cy="5398169"/>
          </a:xfrm>
          <a:prstGeom prst="rect">
            <a:avLst/>
          </a:prstGeom>
          <a:solidFill>
            <a:srgbClr val="CFD2D2">
              <a:alpha val="2242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955BF5-8BE0-C2CA-2A6E-1FAA46D82EDA}"/>
              </a:ext>
            </a:extLst>
          </p:cNvPr>
          <p:cNvSpPr/>
          <p:nvPr userDrawn="1"/>
        </p:nvSpPr>
        <p:spPr>
          <a:xfrm>
            <a:off x="4371474" y="954504"/>
            <a:ext cx="3449052" cy="5398169"/>
          </a:xfrm>
          <a:prstGeom prst="rect">
            <a:avLst/>
          </a:prstGeom>
          <a:solidFill>
            <a:srgbClr val="CFD2D2">
              <a:alpha val="2242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C15BD9-6932-486D-1955-D8723AAB1100}"/>
              </a:ext>
            </a:extLst>
          </p:cNvPr>
          <p:cNvSpPr/>
          <p:nvPr userDrawn="1"/>
        </p:nvSpPr>
        <p:spPr>
          <a:xfrm>
            <a:off x="8085221" y="954503"/>
            <a:ext cx="3449052" cy="5398169"/>
          </a:xfrm>
          <a:prstGeom prst="rect">
            <a:avLst/>
          </a:prstGeom>
          <a:solidFill>
            <a:srgbClr val="CFD2D2">
              <a:alpha val="2242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1973BCF4-7CA7-8327-A5CB-76B504B8AB5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75847" y="1973179"/>
            <a:ext cx="3006570" cy="415765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05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611C4C84-8096-8A55-755D-5C162A474F0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92715" y="1973179"/>
            <a:ext cx="3006570" cy="415765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05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4CB7E767-64E7-8FF8-56DC-9A10B02C02A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06286" y="1973179"/>
            <a:ext cx="3006570" cy="415765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05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B3C24FC6-2BE0-EEE1-744C-3DD9539C0B5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75847" y="1152505"/>
            <a:ext cx="3006570" cy="72442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03DA5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Slide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44124AF2-31F0-58EA-77FF-90E605266BA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596012" y="1152505"/>
            <a:ext cx="3006570" cy="72442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03DA5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Slide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120600F9-C3AC-DE40-5E8E-1431B4E6558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306286" y="1152505"/>
            <a:ext cx="3006570" cy="72442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03DA5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Slide</a:t>
            </a:r>
            <a:br>
              <a:rPr lang="en-US"/>
            </a:br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59552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3EC90E-BAF8-5F30-A11F-F5BE89C5BA1D}"/>
              </a:ext>
            </a:extLst>
          </p:cNvPr>
          <p:cNvSpPr/>
          <p:nvPr userDrawn="1"/>
        </p:nvSpPr>
        <p:spPr>
          <a:xfrm>
            <a:off x="0" y="0"/>
            <a:ext cx="6096000" cy="6858002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BB0667-15B0-4BF1-B3FE-A1EBFA6709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6850" y="1109661"/>
            <a:ext cx="3162300" cy="4638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D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1723A54-D81C-A0AA-2C7A-A5DCEB01C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1078" y="1984473"/>
            <a:ext cx="4033168" cy="1270814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3DA5"/>
                </a:solidFill>
              </a:defRPr>
            </a:lvl1pPr>
          </a:lstStyle>
          <a:p>
            <a:r>
              <a:rPr lang="en-US"/>
              <a:t>INTRODUCTION HEADING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02A6EBCF-1B85-2F24-3012-6ADC16C7CF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41077" y="3429000"/>
            <a:ext cx="4033167" cy="2179320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A4CCD75A-FF06-DDD6-E9CE-6DEA75C2A6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127" y="4964043"/>
            <a:ext cx="3162299" cy="1339126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en-US"/>
              <a:t>“Callout or Quote”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FA59FE-5AD1-8569-86E5-F7FAAB77342E}"/>
              </a:ext>
            </a:extLst>
          </p:cNvPr>
          <p:cNvCxnSpPr>
            <a:cxnSpLocks/>
          </p:cNvCxnSpPr>
          <p:nvPr userDrawn="1"/>
        </p:nvCxnSpPr>
        <p:spPr>
          <a:xfrm>
            <a:off x="737118" y="671804"/>
            <a:ext cx="53588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DFE27C1F-0843-BB9B-24DA-E45BEF80E06D}"/>
              </a:ext>
            </a:extLst>
          </p:cNvPr>
          <p:cNvSpPr txBox="1">
            <a:spLocks/>
          </p:cNvSpPr>
          <p:nvPr userDrawn="1"/>
        </p:nvSpPr>
        <p:spPr>
          <a:xfrm>
            <a:off x="641445" y="248407"/>
            <a:ext cx="3431253" cy="1828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spc="300">
                <a:solidFill>
                  <a:schemeClr val="bg1"/>
                </a:solidFill>
                <a:latin typeface="Metronic Slab Pro Regular" panose="02000000000000000000" pitchFamily="2" charset="77"/>
                <a:ea typeface="Roboto Slab" pitchFamily="2" charset="0"/>
                <a:cs typeface="Lato" panose="020F0502020204030203" pitchFamily="34" charset="0"/>
              </a:rPr>
              <a:t>INDIAN RIVER STATE COLLEGE</a:t>
            </a:r>
            <a:endParaRPr lang="id-ID" sz="1000" spc="300">
              <a:solidFill>
                <a:schemeClr val="bg1"/>
              </a:solidFill>
              <a:latin typeface="Metronic Slab Pro Regular" panose="02000000000000000000" pitchFamily="2" charset="77"/>
              <a:ea typeface="Roboto Slab" pitchFamily="2" charset="0"/>
              <a:cs typeface="Lato" panose="020F0502020204030203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B15A40-FD45-9D20-6BFF-4A507A04AC58}"/>
              </a:ext>
            </a:extLst>
          </p:cNvPr>
          <p:cNvCxnSpPr>
            <a:cxnSpLocks/>
          </p:cNvCxnSpPr>
          <p:nvPr userDrawn="1"/>
        </p:nvCxnSpPr>
        <p:spPr>
          <a:xfrm>
            <a:off x="7434637" y="3338549"/>
            <a:ext cx="1087216" cy="0"/>
          </a:xfrm>
          <a:prstGeom prst="line">
            <a:avLst/>
          </a:prstGeom>
          <a:ln w="12700">
            <a:solidFill>
              <a:srgbClr val="FFDB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575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graphy Slide">
    <p:bg>
      <p:bgPr>
        <a:gradFill>
          <a:gsLst>
            <a:gs pos="0">
              <a:srgbClr val="003DA5"/>
            </a:gs>
            <a:gs pos="99000">
              <a:srgbClr val="0525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77C7EB4B-2297-4F7B-B152-FD625A831C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38250" y="1620253"/>
            <a:ext cx="4002505" cy="32446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D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9FB34E-C273-687C-ED34-10659A0FA44D}"/>
              </a:ext>
            </a:extLst>
          </p:cNvPr>
          <p:cNvSpPr/>
          <p:nvPr userDrawn="1"/>
        </p:nvSpPr>
        <p:spPr>
          <a:xfrm>
            <a:off x="1238250" y="4864879"/>
            <a:ext cx="4002505" cy="1022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AFD4D75E-61FB-04D2-E074-C39089EC7B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8037" y="5107910"/>
            <a:ext cx="3389897" cy="328602"/>
          </a:xfrm>
          <a:ln>
            <a:noFill/>
          </a:ln>
        </p:spPr>
        <p:txBody>
          <a:bodyPr anchor="b">
            <a:noAutofit/>
          </a:bodyPr>
          <a:lstStyle>
            <a:lvl1pPr marL="0" indent="0" algn="ctr">
              <a:buNone/>
              <a:defRPr sz="1600" b="1" i="0" spc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283C22D-9C5E-C11F-2658-8168A89134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8037" y="5413279"/>
            <a:ext cx="3389897" cy="266528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 b="0" i="1">
                <a:solidFill>
                  <a:srgbClr val="0525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Individual’s Title or Position</a:t>
            </a:r>
          </a:p>
        </p:txBody>
      </p:sp>
      <p:sp>
        <p:nvSpPr>
          <p:cNvPr id="21" name="Title 10">
            <a:extLst>
              <a:ext uri="{FF2B5EF4-FFF2-40B4-BE49-F238E27FC236}">
                <a16:creationId xmlns:a16="http://schemas.microsoft.com/office/drawing/2014/main" id="{7C8693CA-6E61-650D-72F1-1E3827AAB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2569" y="1620253"/>
            <a:ext cx="4451324" cy="812022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DB01"/>
                </a:solidFill>
              </a:defRPr>
            </a:lvl1pPr>
          </a:lstStyle>
          <a:p>
            <a:r>
              <a:rPr lang="en-US"/>
              <a:t>BIOGRAPHY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9F7E378A-ED13-ACA6-9D19-CB522585D4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2568" y="2605989"/>
            <a:ext cx="4451323" cy="3281464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1402536-CE30-7B03-9A69-251DCC4B10BF}"/>
              </a:ext>
            </a:extLst>
          </p:cNvPr>
          <p:cNvCxnSpPr>
            <a:cxnSpLocks/>
          </p:cNvCxnSpPr>
          <p:nvPr userDrawn="1"/>
        </p:nvCxnSpPr>
        <p:spPr>
          <a:xfrm>
            <a:off x="737118" y="671804"/>
            <a:ext cx="106960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btitle 2">
            <a:extLst>
              <a:ext uri="{FF2B5EF4-FFF2-40B4-BE49-F238E27FC236}">
                <a16:creationId xmlns:a16="http://schemas.microsoft.com/office/drawing/2014/main" id="{BF6A2B58-84E9-B764-7638-97F41EB55445}"/>
              </a:ext>
            </a:extLst>
          </p:cNvPr>
          <p:cNvSpPr txBox="1">
            <a:spLocks/>
          </p:cNvSpPr>
          <p:nvPr userDrawn="1"/>
        </p:nvSpPr>
        <p:spPr>
          <a:xfrm>
            <a:off x="641445" y="248407"/>
            <a:ext cx="3431253" cy="1828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spc="300">
                <a:solidFill>
                  <a:schemeClr val="bg1"/>
                </a:solidFill>
                <a:latin typeface="Metronic Slab Pro Regular" panose="02000000000000000000" pitchFamily="2" charset="77"/>
                <a:ea typeface="Roboto Slab" pitchFamily="2" charset="0"/>
                <a:cs typeface="Lato" panose="020F0502020204030203" pitchFamily="34" charset="0"/>
              </a:rPr>
              <a:t>INDIAN RIVER STATE COLLEGE</a:t>
            </a:r>
            <a:endParaRPr lang="id-ID" sz="1000" spc="300">
              <a:solidFill>
                <a:schemeClr val="bg1"/>
              </a:solidFill>
              <a:latin typeface="Metronic Slab Pro Regular" panose="02000000000000000000" pitchFamily="2" charset="77"/>
              <a:ea typeface="Roboto Slab" pitchFamily="2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99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70B88E3-DEC5-E09F-1B45-6745F88DF9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999" cy="6858000"/>
          </a:xfrm>
        </p:spPr>
        <p:txBody>
          <a:bodyPr/>
          <a:lstStyle/>
          <a:p>
            <a:endParaRPr lang="en-ID"/>
          </a:p>
        </p:txBody>
      </p:sp>
      <p:sp>
        <p:nvSpPr>
          <p:cNvPr id="4" name="Multiplication Sign 28">
            <a:extLst>
              <a:ext uri="{FF2B5EF4-FFF2-40B4-BE49-F238E27FC236}">
                <a16:creationId xmlns:a16="http://schemas.microsoft.com/office/drawing/2014/main" id="{7BEBCF23-B260-AAF7-00C4-9E1DF85A5142}"/>
              </a:ext>
            </a:extLst>
          </p:cNvPr>
          <p:cNvSpPr/>
          <p:nvPr userDrawn="1"/>
        </p:nvSpPr>
        <p:spPr>
          <a:xfrm rot="19928281">
            <a:off x="11384786" y="6079552"/>
            <a:ext cx="365268" cy="365268"/>
          </a:xfrm>
          <a:prstGeom prst="mathMultiply">
            <a:avLst>
              <a:gd name="adj1" fmla="val 15526"/>
            </a:avLst>
          </a:prstGeom>
          <a:solidFill>
            <a:srgbClr val="CF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90D64C97-2E23-05E3-94D2-0C76747D5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1532" y="1780688"/>
            <a:ext cx="4584938" cy="2039395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3DA5"/>
                </a:solidFill>
              </a:defRPr>
            </a:lvl1pPr>
          </a:lstStyle>
          <a:p>
            <a:r>
              <a:rPr lang="en-US"/>
              <a:t>CLOSING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1D5C05DB-A253-B0E4-78AD-9F4D738A82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1532" y="4279904"/>
            <a:ext cx="4584938" cy="1166384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Closing Statement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6B111F-F765-1900-F023-0F8DFC515A5A}"/>
              </a:ext>
            </a:extLst>
          </p:cNvPr>
          <p:cNvCxnSpPr>
            <a:cxnSpLocks/>
          </p:cNvCxnSpPr>
          <p:nvPr userDrawn="1"/>
        </p:nvCxnSpPr>
        <p:spPr>
          <a:xfrm>
            <a:off x="6954996" y="3918966"/>
            <a:ext cx="1087216" cy="0"/>
          </a:xfrm>
          <a:prstGeom prst="line">
            <a:avLst/>
          </a:prstGeom>
          <a:ln w="12700">
            <a:solidFill>
              <a:srgbClr val="FFDB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820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FD7E40-BDB3-F64D-710E-317F7976F751}"/>
              </a:ext>
            </a:extLst>
          </p:cNvPr>
          <p:cNvSpPr/>
          <p:nvPr userDrawn="1"/>
        </p:nvSpPr>
        <p:spPr>
          <a:xfrm>
            <a:off x="0" y="4804611"/>
            <a:ext cx="12192000" cy="2053390"/>
          </a:xfrm>
          <a:prstGeom prst="rect">
            <a:avLst/>
          </a:prstGeom>
          <a:solidFill>
            <a:srgbClr val="05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46D6820C-D0A2-BB63-F279-B51BA8F97EA5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762000" y="1104900"/>
            <a:ext cx="10651958" cy="4648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77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D10B911-BE85-EA93-770D-EE82366F9A70}"/>
              </a:ext>
            </a:extLst>
          </p:cNvPr>
          <p:cNvSpPr/>
          <p:nvPr userDrawn="1"/>
        </p:nvSpPr>
        <p:spPr>
          <a:xfrm>
            <a:off x="0" y="3992880"/>
            <a:ext cx="12198717" cy="2874839"/>
          </a:xfrm>
          <a:prstGeom prst="rect">
            <a:avLst/>
          </a:prstGeom>
          <a:solidFill>
            <a:srgbClr val="CFD2D2">
              <a:alpha val="2242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646F9C-F84C-1653-54B3-1D2DFB1CC79A}"/>
              </a:ext>
            </a:extLst>
          </p:cNvPr>
          <p:cNvSpPr/>
          <p:nvPr userDrawn="1"/>
        </p:nvSpPr>
        <p:spPr>
          <a:xfrm>
            <a:off x="736132" y="899159"/>
            <a:ext cx="10716727" cy="678501"/>
          </a:xfrm>
          <a:prstGeom prst="rect">
            <a:avLst/>
          </a:prstGeom>
          <a:gradFill>
            <a:gsLst>
              <a:gs pos="0">
                <a:srgbClr val="003DA5"/>
              </a:gs>
              <a:gs pos="99000">
                <a:srgbClr val="0525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8F9920EA-A044-B910-F5C8-1645DAE39A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14048" y="1795781"/>
            <a:ext cx="1875723" cy="401266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Event or Date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884BC14D-AF99-EAC7-6BDD-A6B20D3DB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135" y="1001923"/>
            <a:ext cx="10332720" cy="467627"/>
          </a:xfrm>
        </p:spPr>
        <p:txBody>
          <a:bodyPr anchor="ctr">
            <a:normAutofit/>
          </a:bodyPr>
          <a:lstStyle>
            <a:lvl1pPr algn="ctr">
              <a:defRPr sz="2400">
                <a:solidFill>
                  <a:srgbClr val="FFDB01"/>
                </a:solidFill>
              </a:defRPr>
            </a:lvl1pPr>
          </a:lstStyle>
          <a:p>
            <a:r>
              <a:rPr lang="en-US"/>
              <a:t>AGENDA TITLE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32AA3D74-96C4-A5C3-DB7A-C8D99F5537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4048" y="2197047"/>
            <a:ext cx="1875723" cy="1577660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542CA37C-1F87-3ECB-ED3B-4D325730DA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6132" y="1795781"/>
            <a:ext cx="577916" cy="878732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5400" b="1" i="0" spc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F055BB98-F375-CB91-6A68-CEF9499BE7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18949" y="1795781"/>
            <a:ext cx="1875723" cy="401266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Event or Date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38DAA795-2A45-A469-7B37-84CB86D45B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18949" y="2197047"/>
            <a:ext cx="1875723" cy="1577660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9C0DBEAC-76F1-218C-049F-D538A2B28D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41033" y="1795781"/>
            <a:ext cx="577916" cy="878732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5400" b="1" i="0" spc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A46268D8-7FE2-82BF-B3B9-8DD69A86C3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92629" y="1795781"/>
            <a:ext cx="1875723" cy="401266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Event or Date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B1338183-F120-FFC6-3A9D-F7EF83C691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92629" y="2197047"/>
            <a:ext cx="1875723" cy="1577660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AEC4ECF7-61EF-584E-8DB4-147736E0F2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4713" y="1795781"/>
            <a:ext cx="577916" cy="878732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5400" b="1" i="0" spc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AF3D0E0C-408D-44DF-2D1D-C8E81CCBB5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61897" y="1795781"/>
            <a:ext cx="1875723" cy="401266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Event or Date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FB4A86B5-038A-F2BA-7133-EE346D71EE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61897" y="2197047"/>
            <a:ext cx="1875723" cy="1577660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168BB2FA-CF32-AEF2-AA6F-03BCBA9157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83981" y="1795781"/>
            <a:ext cx="577916" cy="878732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5400" b="1" i="0" spc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328961F-E9B7-379D-88F0-779AE15DA31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14048" y="4211001"/>
            <a:ext cx="1875723" cy="401266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Event or Date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4A1EC79D-D1F6-86D6-9069-79C996C9FB9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14048" y="4612267"/>
            <a:ext cx="1875723" cy="1577660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99CFB0ED-0CAD-29E2-488D-6779FD6F80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6132" y="4211001"/>
            <a:ext cx="577916" cy="878732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5400" b="1" i="0" spc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B91E265B-4966-D8C3-FBF1-A742502D2A7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18949" y="4211001"/>
            <a:ext cx="1875723" cy="401266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Event or Date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C65E7160-B044-8FD1-E55A-4ABD4710949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018949" y="4612267"/>
            <a:ext cx="1875723" cy="1577660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F83D2E63-F68E-0000-9504-3C542CA9B82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41033" y="4211001"/>
            <a:ext cx="577916" cy="878732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5400" b="1" i="0" spc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1B11A5F-F560-C86F-1564-30C51099C33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92629" y="4211001"/>
            <a:ext cx="1875723" cy="401266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Event or Date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7097EE9C-FA2B-803E-46EC-B116EE71C17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792629" y="4612267"/>
            <a:ext cx="1875723" cy="1577660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5F5B0AC7-EBB5-4648-80C9-8E608C677C6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4713" y="4211001"/>
            <a:ext cx="577916" cy="878732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5400" b="1" i="0" spc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21050C21-E6A4-3187-53E7-84F1EA09F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61897" y="4211001"/>
            <a:ext cx="1875723" cy="401266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Event or Date</a:t>
            </a:r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C8429299-BFED-0B5A-519C-8CDD266DF24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561897" y="4612267"/>
            <a:ext cx="1875723" cy="1577660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68B715C5-FAEE-6F7B-5716-BC2D9A3D60C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83981" y="4211001"/>
            <a:ext cx="577916" cy="878732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5400" b="1" i="0" spc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90472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D10B911-BE85-EA93-770D-EE82366F9A70}"/>
              </a:ext>
            </a:extLst>
          </p:cNvPr>
          <p:cNvSpPr/>
          <p:nvPr userDrawn="1"/>
        </p:nvSpPr>
        <p:spPr>
          <a:xfrm>
            <a:off x="0" y="-8616"/>
            <a:ext cx="12198717" cy="1804397"/>
          </a:xfrm>
          <a:prstGeom prst="rect">
            <a:avLst/>
          </a:prstGeom>
          <a:solidFill>
            <a:srgbClr val="CFD2D2">
              <a:alpha val="2242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8F9920EA-A044-B910-F5C8-1645DAE39A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6720" y="2263781"/>
            <a:ext cx="1875723" cy="401266"/>
          </a:xfr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or Time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884BC14D-AF99-EAC7-6BDD-A6B20D3DB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135" y="1001923"/>
            <a:ext cx="4966537" cy="467627"/>
          </a:xfrm>
        </p:spPr>
        <p:txBody>
          <a:bodyPr anchor="ctr">
            <a:normAutofit/>
          </a:bodyPr>
          <a:lstStyle>
            <a:lvl1pPr algn="r"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en-US"/>
              <a:t>TIMELINE TITLE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32AA3D74-96C4-A5C3-DB7A-C8D99F5537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4360" y="2657847"/>
            <a:ext cx="1875723" cy="1033160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6605F3CF-79D3-1FF8-4280-1094CB3E152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214713" y="1001923"/>
            <a:ext cx="5222908" cy="467627"/>
          </a:xfrm>
        </p:spPr>
        <p:txBody>
          <a:bodyPr anchor="ctr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232D50-246D-CF7F-8761-1D7C99E26E4B}"/>
              </a:ext>
            </a:extLst>
          </p:cNvPr>
          <p:cNvCxnSpPr>
            <a:cxnSpLocks/>
          </p:cNvCxnSpPr>
          <p:nvPr userDrawn="1"/>
        </p:nvCxnSpPr>
        <p:spPr>
          <a:xfrm>
            <a:off x="0" y="4307507"/>
            <a:ext cx="1219871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5B7FF89-71B2-53F2-4208-01C1D18FFB9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29603" y="4848581"/>
            <a:ext cx="1875723" cy="401266"/>
          </a:xfr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or Time</a:t>
            </a:r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4997A1BB-E614-E8BB-02B3-98B8BA24A96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27243" y="5242647"/>
            <a:ext cx="1875723" cy="1033160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46" name="Text Placeholder 19">
            <a:extLst>
              <a:ext uri="{FF2B5EF4-FFF2-40B4-BE49-F238E27FC236}">
                <a16:creationId xmlns:a16="http://schemas.microsoft.com/office/drawing/2014/main" id="{A66F0C14-D401-7C2A-1FBC-610FDCF9C63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773491" y="2328581"/>
            <a:ext cx="1875723" cy="401266"/>
          </a:xfr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or Time</a:t>
            </a:r>
          </a:p>
        </p:txBody>
      </p:sp>
      <p:sp>
        <p:nvSpPr>
          <p:cNvPr id="47" name="Text Placeholder 19">
            <a:extLst>
              <a:ext uri="{FF2B5EF4-FFF2-40B4-BE49-F238E27FC236}">
                <a16:creationId xmlns:a16="http://schemas.microsoft.com/office/drawing/2014/main" id="{C4CE2695-25E3-84E1-5C93-F77D0C784C9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771131" y="2722647"/>
            <a:ext cx="1875723" cy="1033160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19">
            <a:extLst>
              <a:ext uri="{FF2B5EF4-FFF2-40B4-BE49-F238E27FC236}">
                <a16:creationId xmlns:a16="http://schemas.microsoft.com/office/drawing/2014/main" id="{1C4E40F5-3957-D32E-112B-28A709E584D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24579" y="4848581"/>
            <a:ext cx="1875723" cy="401266"/>
          </a:xfr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or Time</a:t>
            </a:r>
          </a:p>
        </p:txBody>
      </p:sp>
      <p:sp>
        <p:nvSpPr>
          <p:cNvPr id="49" name="Text Placeholder 19">
            <a:extLst>
              <a:ext uri="{FF2B5EF4-FFF2-40B4-BE49-F238E27FC236}">
                <a16:creationId xmlns:a16="http://schemas.microsoft.com/office/drawing/2014/main" id="{97841162-F505-B18F-8F0D-260D0D1AF4A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222219" y="5242647"/>
            <a:ext cx="1875723" cy="1033160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4" name="Text Placeholder 19">
            <a:extLst>
              <a:ext uri="{FF2B5EF4-FFF2-40B4-BE49-F238E27FC236}">
                <a16:creationId xmlns:a16="http://schemas.microsoft.com/office/drawing/2014/main" id="{89501C33-3FFE-440B-B72F-08A055113CF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59891" y="2328581"/>
            <a:ext cx="1875723" cy="401266"/>
          </a:xfr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or Time</a:t>
            </a:r>
          </a:p>
        </p:txBody>
      </p:sp>
      <p:sp>
        <p:nvSpPr>
          <p:cNvPr id="55" name="Text Placeholder 19">
            <a:extLst>
              <a:ext uri="{FF2B5EF4-FFF2-40B4-BE49-F238E27FC236}">
                <a16:creationId xmlns:a16="http://schemas.microsoft.com/office/drawing/2014/main" id="{4EFB6E06-10DB-1E35-3948-0B8A8643F07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557531" y="2722647"/>
            <a:ext cx="1875723" cy="1033160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19">
            <a:extLst>
              <a:ext uri="{FF2B5EF4-FFF2-40B4-BE49-F238E27FC236}">
                <a16:creationId xmlns:a16="http://schemas.microsoft.com/office/drawing/2014/main" id="{907E1C52-A602-1341-C551-6C2DA053163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010979" y="4848581"/>
            <a:ext cx="1875723" cy="401266"/>
          </a:xfr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or Time</a:t>
            </a:r>
          </a:p>
        </p:txBody>
      </p:sp>
      <p:sp>
        <p:nvSpPr>
          <p:cNvPr id="57" name="Text Placeholder 19">
            <a:extLst>
              <a:ext uri="{FF2B5EF4-FFF2-40B4-BE49-F238E27FC236}">
                <a16:creationId xmlns:a16="http://schemas.microsoft.com/office/drawing/2014/main" id="{B45EF813-5C7D-F656-EFF9-1F6E50F2C71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008619" y="5242647"/>
            <a:ext cx="1875723" cy="1033160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0" name="Text Placeholder 19">
            <a:extLst>
              <a:ext uri="{FF2B5EF4-FFF2-40B4-BE49-F238E27FC236}">
                <a16:creationId xmlns:a16="http://schemas.microsoft.com/office/drawing/2014/main" id="{EB27097E-865F-2024-A585-9DB8844BC28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576691" y="2328581"/>
            <a:ext cx="1875723" cy="401266"/>
          </a:xfr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or Time</a:t>
            </a:r>
          </a:p>
        </p:txBody>
      </p:sp>
      <p:sp>
        <p:nvSpPr>
          <p:cNvPr id="61" name="Text Placeholder 19">
            <a:extLst>
              <a:ext uri="{FF2B5EF4-FFF2-40B4-BE49-F238E27FC236}">
                <a16:creationId xmlns:a16="http://schemas.microsoft.com/office/drawing/2014/main" id="{8C7129C4-F750-425C-4156-97C9B83FF8F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574331" y="2722647"/>
            <a:ext cx="1875723" cy="1033160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DB4A55-2FC4-2F5B-A7A4-E1F7D54808DD}"/>
              </a:ext>
            </a:extLst>
          </p:cNvPr>
          <p:cNvCxnSpPr>
            <a:cxnSpLocks/>
          </p:cNvCxnSpPr>
          <p:nvPr userDrawn="1"/>
        </p:nvCxnSpPr>
        <p:spPr>
          <a:xfrm>
            <a:off x="737118" y="671804"/>
            <a:ext cx="106976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A913446D-6783-511E-C25D-B843F28B043D}"/>
              </a:ext>
            </a:extLst>
          </p:cNvPr>
          <p:cNvSpPr txBox="1">
            <a:spLocks/>
          </p:cNvSpPr>
          <p:nvPr userDrawn="1"/>
        </p:nvSpPr>
        <p:spPr>
          <a:xfrm>
            <a:off x="641445" y="257116"/>
            <a:ext cx="3431253" cy="1828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spc="300">
                <a:solidFill>
                  <a:schemeClr val="tx1">
                    <a:lumMod val="85000"/>
                    <a:lumOff val="15000"/>
                  </a:schemeClr>
                </a:solidFill>
                <a:latin typeface="Metronic Slab Pro Regular" panose="02000000000000000000" pitchFamily="2" charset="77"/>
                <a:ea typeface="Roboto Slab" pitchFamily="2" charset="0"/>
                <a:cs typeface="Lato" panose="020F0502020204030203" pitchFamily="34" charset="0"/>
              </a:rPr>
              <a:t>INDIAN RIVER STATE COLLEGE</a:t>
            </a:r>
            <a:endParaRPr lang="id-ID" sz="1000" spc="300">
              <a:solidFill>
                <a:schemeClr val="tx1">
                  <a:lumMod val="85000"/>
                  <a:lumOff val="15000"/>
                </a:schemeClr>
              </a:solidFill>
              <a:latin typeface="Metronic Slab Pro Regular" panose="02000000000000000000" pitchFamily="2" charset="77"/>
              <a:ea typeface="Roboto Slab" pitchFamily="2" charset="0"/>
              <a:cs typeface="Lato" panose="020F0502020204030203" pitchFamily="34" charset="0"/>
            </a:endParaRPr>
          </a:p>
        </p:txBody>
      </p:sp>
      <p:pic>
        <p:nvPicPr>
          <p:cNvPr id="10" name="Picture 9" descr="A close-up of a logo&#10;&#10;AI-generated content may be incorrect.">
            <a:extLst>
              <a:ext uri="{FF2B5EF4-FFF2-40B4-BE49-F238E27FC236}">
                <a16:creationId xmlns:a16="http://schemas.microsoft.com/office/drawing/2014/main" id="{84230C0F-DA30-98D6-BBCC-A93C52532A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59"/>
          <a:stretch/>
        </p:blipFill>
        <p:spPr>
          <a:xfrm>
            <a:off x="11122015" y="201494"/>
            <a:ext cx="312793" cy="31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75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4AFC07-20FD-4214-951D-FAD7BC0DCD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67300" y="0"/>
            <a:ext cx="7124700" cy="685799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7B7D0E-A3F9-7AFB-E5F1-EA3FE6ECC4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0"/>
            <a:ext cx="5067299" cy="6858000"/>
          </a:xfrm>
          <a:prstGeom prst="rect">
            <a:avLst/>
          </a:prstGeom>
          <a:gradFill>
            <a:gsLst>
              <a:gs pos="0">
                <a:srgbClr val="003DA5"/>
              </a:gs>
              <a:gs pos="100000">
                <a:srgbClr val="0525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2E8FADF-8362-D960-DBB9-E14CAA43F4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920" y="1012225"/>
            <a:ext cx="69298" cy="4833550"/>
          </a:xfrm>
          <a:prstGeom prst="rect">
            <a:avLst/>
          </a:prstGeom>
        </p:spPr>
      </p:pic>
      <p:pic>
        <p:nvPicPr>
          <p:cNvPr id="14" name="Picture 13" descr="A close-up of a logo&#10;&#10;AI-generated content may be incorrect.">
            <a:extLst>
              <a:ext uri="{FF2B5EF4-FFF2-40B4-BE49-F238E27FC236}">
                <a16:creationId xmlns:a16="http://schemas.microsoft.com/office/drawing/2014/main" id="{66E81AE1-C4F6-1430-B2A6-BEE85CCA06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8" y="317038"/>
            <a:ext cx="2082899" cy="478150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CF18B707-4CCA-2B29-CE4C-06AD73D6F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488" y="1278755"/>
            <a:ext cx="3843337" cy="806860"/>
          </a:xfrm>
        </p:spPr>
        <p:txBody>
          <a:bodyPr anchor="b">
            <a:normAutofit/>
          </a:bodyPr>
          <a:lstStyle>
            <a:lvl1pPr>
              <a:defRPr sz="1400" spc="300">
                <a:solidFill>
                  <a:srgbClr val="FFDB01"/>
                </a:solidFill>
              </a:defRPr>
            </a:lvl1pPr>
          </a:lstStyle>
          <a:p>
            <a:r>
              <a:rPr lang="en-US"/>
              <a:t>MAIN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39DED4-FFE1-5240-3444-E2973409D9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488" y="2028614"/>
            <a:ext cx="3843337" cy="882650"/>
          </a:xfrm>
        </p:spPr>
        <p:txBody>
          <a:bodyPr>
            <a:normAutofit/>
          </a:bodyPr>
          <a:lstStyle>
            <a:lvl1pPr marL="0" indent="0">
              <a:buNone/>
              <a:defRPr sz="4800" b="1" i="0" spc="300">
                <a:solidFill>
                  <a:srgbClr val="FFDB01"/>
                </a:solidFill>
                <a:latin typeface="Metronic Slab Pro Regular" panose="02000000000000000000" pitchFamily="2" charset="77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8AB25B-EBBB-0D22-43D9-4947F7014C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88" y="3141350"/>
            <a:ext cx="3843337" cy="160308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05C08C4-BE14-6475-CDF3-D43D25AB3D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8219" y="3961674"/>
            <a:ext cx="2081853" cy="882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nic Slab Pro Regular" panose="02000000000000000000" pitchFamily="2" charset="77"/>
              </a:defRPr>
            </a:lvl1pPr>
          </a:lstStyle>
          <a:p>
            <a:pPr lvl="0"/>
            <a:r>
              <a:rPr lang="en-US"/>
              <a:t>OPTIONAL ADDITIONAL HEADING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96804314-7D2E-8EB4-7B00-855BE0B271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8219" y="5008896"/>
            <a:ext cx="2081853" cy="1603080"/>
          </a:xfrm>
        </p:spPr>
        <p:txBody>
          <a:bodyPr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D310AB4-A22F-6436-53C1-7441B2E2B124}"/>
              </a:ext>
            </a:extLst>
          </p:cNvPr>
          <p:cNvSpPr/>
          <p:nvPr userDrawn="1"/>
        </p:nvSpPr>
        <p:spPr>
          <a:xfrm>
            <a:off x="10816046" y="0"/>
            <a:ext cx="1375954" cy="592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54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ing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AB417A9C-57A2-E598-528C-412DEE532CE7}"/>
              </a:ext>
            </a:extLst>
          </p:cNvPr>
          <p:cNvSpPr/>
          <p:nvPr userDrawn="1"/>
        </p:nvSpPr>
        <p:spPr>
          <a:xfrm>
            <a:off x="0" y="1072559"/>
            <a:ext cx="6873065" cy="1202971"/>
          </a:xfrm>
          <a:prstGeom prst="rect">
            <a:avLst/>
          </a:prstGeom>
          <a:solidFill>
            <a:srgbClr val="CFD2D2">
              <a:alpha val="2242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8AC9F7-AC95-BE0C-9325-6426E4AF2B88}"/>
              </a:ext>
            </a:extLst>
          </p:cNvPr>
          <p:cNvSpPr/>
          <p:nvPr userDrawn="1"/>
        </p:nvSpPr>
        <p:spPr>
          <a:xfrm flipH="1">
            <a:off x="7442012" y="1060578"/>
            <a:ext cx="4017072" cy="5797422"/>
          </a:xfrm>
          <a:prstGeom prst="rect">
            <a:avLst/>
          </a:prstGeom>
          <a:gradFill>
            <a:gsLst>
              <a:gs pos="0">
                <a:srgbClr val="003DA5"/>
              </a:gs>
              <a:gs pos="99000">
                <a:srgbClr val="0525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AF3D0E0C-408D-44DF-2D1D-C8E81CCBB5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2917" y="1319425"/>
            <a:ext cx="5863328" cy="240163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1200" b="1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Topic of Discussion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FB4A86B5-038A-F2BA-7133-EE346D71EE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2917" y="1536537"/>
            <a:ext cx="5863328" cy="505132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Discussion Description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6D6C6A5F-3FAF-58CE-4305-7A3C94A6B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5665" y="1819841"/>
            <a:ext cx="2487732" cy="127081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6"/>
                </a:solidFill>
              </a:defRPr>
            </a:lvl1pPr>
          </a:lstStyle>
          <a:p>
            <a:r>
              <a:rPr lang="en-US"/>
              <a:t>MEETING AGENDA TITLE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333BD369-B6DE-D3A6-EC1F-973D7B1CB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5664" y="3288422"/>
            <a:ext cx="2487732" cy="1914736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Meeting Overview Description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6BBD3C-0638-D7BD-2AA4-BB801ECAA5F9}"/>
              </a:ext>
            </a:extLst>
          </p:cNvPr>
          <p:cNvCxnSpPr>
            <a:cxnSpLocks/>
          </p:cNvCxnSpPr>
          <p:nvPr userDrawn="1"/>
        </p:nvCxnSpPr>
        <p:spPr>
          <a:xfrm>
            <a:off x="8299129" y="3189538"/>
            <a:ext cx="1087216" cy="0"/>
          </a:xfrm>
          <a:prstGeom prst="line">
            <a:avLst/>
          </a:prstGeom>
          <a:ln w="12700">
            <a:solidFill>
              <a:srgbClr val="FFDB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426859BD-3A5F-C1AE-768B-A183664B2F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95665" y="5788661"/>
            <a:ext cx="2487732" cy="401266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1050" b="1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Host or Presenter Names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BCEAD62-78D8-2EAE-3091-64B2C00D29F9}"/>
              </a:ext>
            </a:extLst>
          </p:cNvPr>
          <p:cNvSpPr/>
          <p:nvPr userDrawn="1"/>
        </p:nvSpPr>
        <p:spPr>
          <a:xfrm>
            <a:off x="0" y="2398788"/>
            <a:ext cx="6873065" cy="1202971"/>
          </a:xfrm>
          <a:prstGeom prst="rect">
            <a:avLst/>
          </a:prstGeom>
          <a:solidFill>
            <a:srgbClr val="CFD2D2">
              <a:alpha val="2242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 Placeholder 19">
            <a:extLst>
              <a:ext uri="{FF2B5EF4-FFF2-40B4-BE49-F238E27FC236}">
                <a16:creationId xmlns:a16="http://schemas.microsoft.com/office/drawing/2014/main" id="{7C8E02D4-480E-0EC2-5A7D-EFB8DC6F2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2917" y="2645654"/>
            <a:ext cx="5863328" cy="240163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1200" b="1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Topic of Discussion</a:t>
            </a:r>
          </a:p>
        </p:txBody>
      </p:sp>
      <p:sp>
        <p:nvSpPr>
          <p:cNvPr id="57" name="Text Placeholder 19">
            <a:extLst>
              <a:ext uri="{FF2B5EF4-FFF2-40B4-BE49-F238E27FC236}">
                <a16:creationId xmlns:a16="http://schemas.microsoft.com/office/drawing/2014/main" id="{7D190351-8FA0-20AC-2C3E-156599C1295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32917" y="2862766"/>
            <a:ext cx="5863328" cy="505132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Discussion Description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C6F3A88-FDA5-E1BC-9A55-27028C8C65D1}"/>
              </a:ext>
            </a:extLst>
          </p:cNvPr>
          <p:cNvSpPr/>
          <p:nvPr userDrawn="1"/>
        </p:nvSpPr>
        <p:spPr>
          <a:xfrm>
            <a:off x="0" y="3725017"/>
            <a:ext cx="6873065" cy="1202971"/>
          </a:xfrm>
          <a:prstGeom prst="rect">
            <a:avLst/>
          </a:prstGeom>
          <a:solidFill>
            <a:srgbClr val="CFD2D2">
              <a:alpha val="2242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 Placeholder 19">
            <a:extLst>
              <a:ext uri="{FF2B5EF4-FFF2-40B4-BE49-F238E27FC236}">
                <a16:creationId xmlns:a16="http://schemas.microsoft.com/office/drawing/2014/main" id="{0E4FD764-DD97-B7FE-5A14-FC998F3A82E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2917" y="3971883"/>
            <a:ext cx="5863328" cy="240163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1200" b="1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Topic of Discussion</a:t>
            </a:r>
          </a:p>
        </p:txBody>
      </p:sp>
      <p:sp>
        <p:nvSpPr>
          <p:cNvPr id="60" name="Text Placeholder 19">
            <a:extLst>
              <a:ext uri="{FF2B5EF4-FFF2-40B4-BE49-F238E27FC236}">
                <a16:creationId xmlns:a16="http://schemas.microsoft.com/office/drawing/2014/main" id="{A20014B2-2E82-B109-08AE-6990EE25CB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32917" y="4188995"/>
            <a:ext cx="5863328" cy="505132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Discussion Description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2A0E4DC-6943-8880-7CD5-4A1E355AC667}"/>
              </a:ext>
            </a:extLst>
          </p:cNvPr>
          <p:cNvSpPr/>
          <p:nvPr userDrawn="1"/>
        </p:nvSpPr>
        <p:spPr>
          <a:xfrm>
            <a:off x="0" y="5051246"/>
            <a:ext cx="6873065" cy="1202971"/>
          </a:xfrm>
          <a:prstGeom prst="rect">
            <a:avLst/>
          </a:prstGeom>
          <a:solidFill>
            <a:srgbClr val="CFD2D2">
              <a:alpha val="2242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 Placeholder 19">
            <a:extLst>
              <a:ext uri="{FF2B5EF4-FFF2-40B4-BE49-F238E27FC236}">
                <a16:creationId xmlns:a16="http://schemas.microsoft.com/office/drawing/2014/main" id="{6FE8F904-F3A9-F530-A0F9-5286307CFAD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2917" y="5298112"/>
            <a:ext cx="5863328" cy="240163"/>
          </a:xfrm>
          <a:ln>
            <a:noFill/>
          </a:ln>
        </p:spPr>
        <p:txBody>
          <a:bodyPr anchor="b">
            <a:noAutofit/>
          </a:bodyPr>
          <a:lstStyle>
            <a:lvl1pPr marL="0" indent="0" algn="l">
              <a:buNone/>
              <a:defRPr sz="1200" b="1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Topic of Discussion</a:t>
            </a:r>
          </a:p>
        </p:txBody>
      </p:sp>
      <p:sp>
        <p:nvSpPr>
          <p:cNvPr id="63" name="Text Placeholder 19">
            <a:extLst>
              <a:ext uri="{FF2B5EF4-FFF2-40B4-BE49-F238E27FC236}">
                <a16:creationId xmlns:a16="http://schemas.microsoft.com/office/drawing/2014/main" id="{31726428-A644-088E-4F41-A20E3A8464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32917" y="5515224"/>
            <a:ext cx="5863328" cy="505132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Discussion Description</a:t>
            </a:r>
          </a:p>
        </p:txBody>
      </p:sp>
    </p:spTree>
    <p:extLst>
      <p:ext uri="{BB962C8B-B14F-4D97-AF65-F5344CB8AC3E}">
        <p14:creationId xmlns:p14="http://schemas.microsoft.com/office/powerpoint/2010/main" val="364494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191FB0-D3E8-932F-5E97-22ECB83B7D36}"/>
              </a:ext>
            </a:extLst>
          </p:cNvPr>
          <p:cNvSpPr/>
          <p:nvPr userDrawn="1"/>
        </p:nvSpPr>
        <p:spPr>
          <a:xfrm>
            <a:off x="4119793" y="0"/>
            <a:ext cx="8072207" cy="6858000"/>
          </a:xfrm>
          <a:prstGeom prst="rect">
            <a:avLst/>
          </a:prstGeom>
          <a:solidFill>
            <a:srgbClr val="05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16720E7-0CE2-4FC5-9E2A-E758D022B1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28481" y="903287"/>
            <a:ext cx="2104572" cy="5051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7910F5A-9FDD-4EDF-8B14-521DCB8A98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21165" y="903287"/>
            <a:ext cx="2104572" cy="5051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F4DD4E3-73F1-4D26-8F95-E304216D43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13849" y="903287"/>
            <a:ext cx="2104572" cy="5051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D"/>
          </a:p>
        </p:txBody>
      </p:sp>
      <p:sp>
        <p:nvSpPr>
          <p:cNvPr id="20" name="Title 10">
            <a:extLst>
              <a:ext uri="{FF2B5EF4-FFF2-40B4-BE49-F238E27FC236}">
                <a16:creationId xmlns:a16="http://schemas.microsoft.com/office/drawing/2014/main" id="{9AB5B8CD-73FE-80F5-97DF-7E82B8A46D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533" y="1698974"/>
            <a:ext cx="2605974" cy="1939032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3DA5"/>
                </a:solidFill>
              </a:defRPr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6331061-0149-8E8A-DBCC-C7049DCB9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532" y="3833133"/>
            <a:ext cx="2605974" cy="499749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5DC86F48-2812-8111-44B1-2FC5A2F4E4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5531" y="4347123"/>
            <a:ext cx="2605974" cy="1303585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12AAB1-EA84-6804-4684-594BCD3DB853}"/>
              </a:ext>
            </a:extLst>
          </p:cNvPr>
          <p:cNvCxnSpPr>
            <a:cxnSpLocks/>
          </p:cNvCxnSpPr>
          <p:nvPr userDrawn="1"/>
        </p:nvCxnSpPr>
        <p:spPr>
          <a:xfrm>
            <a:off x="4119793" y="671804"/>
            <a:ext cx="73150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close-up of a logo&#10;&#10;AI-generated content may be incorrect.">
            <a:extLst>
              <a:ext uri="{FF2B5EF4-FFF2-40B4-BE49-F238E27FC236}">
                <a16:creationId xmlns:a16="http://schemas.microsoft.com/office/drawing/2014/main" id="{1D3EDD55-39E6-FFE5-556D-659EE24714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59"/>
          <a:stretch/>
        </p:blipFill>
        <p:spPr>
          <a:xfrm>
            <a:off x="11122015" y="201494"/>
            <a:ext cx="312793" cy="31028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BA71C0F-4458-5302-279F-7ABD7BAE4535}"/>
              </a:ext>
            </a:extLst>
          </p:cNvPr>
          <p:cNvCxnSpPr>
            <a:cxnSpLocks/>
          </p:cNvCxnSpPr>
          <p:nvPr userDrawn="1"/>
        </p:nvCxnSpPr>
        <p:spPr>
          <a:xfrm>
            <a:off x="860306" y="3736880"/>
            <a:ext cx="1087216" cy="0"/>
          </a:xfrm>
          <a:prstGeom prst="line">
            <a:avLst/>
          </a:prstGeom>
          <a:ln w="12700">
            <a:solidFill>
              <a:srgbClr val="FFDB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86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 Image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2F4F01-83ED-DA73-005A-61CECACB736F}"/>
              </a:ext>
            </a:extLst>
          </p:cNvPr>
          <p:cNvSpPr/>
          <p:nvPr userDrawn="1"/>
        </p:nvSpPr>
        <p:spPr>
          <a:xfrm>
            <a:off x="0" y="3086347"/>
            <a:ext cx="1793869" cy="3771652"/>
          </a:xfrm>
          <a:prstGeom prst="rect">
            <a:avLst/>
          </a:prstGeom>
          <a:solidFill>
            <a:srgbClr val="CF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5C112B-E802-7C0C-E345-9C353008FDF5}"/>
              </a:ext>
            </a:extLst>
          </p:cNvPr>
          <p:cNvSpPr/>
          <p:nvPr userDrawn="1"/>
        </p:nvSpPr>
        <p:spPr>
          <a:xfrm>
            <a:off x="1793871" y="5531667"/>
            <a:ext cx="4302129" cy="1326333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CFD2D2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99854" y="1326332"/>
            <a:ext cx="6290159" cy="420533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8A5AB39-8DCA-344B-37B3-8035CB62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5572" y="2524873"/>
            <a:ext cx="3776574" cy="1270814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3DA5"/>
                </a:solidFill>
              </a:defRPr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3DF9F348-46DC-6D15-20DF-3C5209906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9286" y="5808389"/>
            <a:ext cx="3671294" cy="772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 i="1">
                <a:solidFill>
                  <a:schemeClr val="bg1"/>
                </a:solidFill>
                <a:latin typeface="Metronic Slab Pro Regular" panose="02000000000000000000" pitchFamily="2" charset="77"/>
              </a:defRPr>
            </a:lvl1pPr>
          </a:lstStyle>
          <a:p>
            <a:pPr lvl="0"/>
            <a:r>
              <a:rPr lang="en-US"/>
              <a:t>“Callout or Quote”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A8180CCE-12A6-1FCC-1772-F22FCE22A6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5571" y="3990814"/>
            <a:ext cx="2954274" cy="499749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668CF57E-9850-1319-1BC1-42C80ED0D4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5570" y="4504804"/>
            <a:ext cx="2954274" cy="1303585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CCB258-EC58-76FD-7F15-917D3B0E4FAD}"/>
              </a:ext>
            </a:extLst>
          </p:cNvPr>
          <p:cNvCxnSpPr>
            <a:cxnSpLocks/>
          </p:cNvCxnSpPr>
          <p:nvPr userDrawn="1"/>
        </p:nvCxnSpPr>
        <p:spPr>
          <a:xfrm>
            <a:off x="7717880" y="3892731"/>
            <a:ext cx="1087216" cy="0"/>
          </a:xfrm>
          <a:prstGeom prst="line">
            <a:avLst/>
          </a:prstGeom>
          <a:ln w="12700">
            <a:solidFill>
              <a:srgbClr val="FFDB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914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 Image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28EF8C-E52E-0A55-E3D1-64FBC2179A3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048554F-D19F-47E3-B379-BFDFBAF225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57404" y="1314450"/>
            <a:ext cx="3857625" cy="5543550"/>
          </a:xfrm>
        </p:spPr>
        <p:txBody>
          <a:bodyPr/>
          <a:lstStyle/>
          <a:p>
            <a:endParaRPr lang="en-ID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6377320-7EAA-3A7C-DF29-9CF022540ED9}"/>
              </a:ext>
            </a:extLst>
          </p:cNvPr>
          <p:cNvGrpSpPr/>
          <p:nvPr userDrawn="1"/>
        </p:nvGrpSpPr>
        <p:grpSpPr>
          <a:xfrm rot="5400000">
            <a:off x="11293686" y="3407791"/>
            <a:ext cx="990600" cy="127000"/>
            <a:chOff x="10515600" y="6083300"/>
            <a:chExt cx="990600" cy="127000"/>
          </a:xfrm>
          <a:solidFill>
            <a:srgbClr val="FFDB00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B6F50FB-C315-A763-E8AF-B6F8E24B1B45}"/>
                </a:ext>
              </a:extLst>
            </p:cNvPr>
            <p:cNvSpPr/>
            <p:nvPr/>
          </p:nvSpPr>
          <p:spPr>
            <a:xfrm>
              <a:off x="10515600" y="6083300"/>
              <a:ext cx="127000" cy="127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FFFF00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1CFE1F-9830-1E6E-71B8-0E5C9CD2772F}"/>
                </a:ext>
              </a:extLst>
            </p:cNvPr>
            <p:cNvSpPr/>
            <p:nvPr/>
          </p:nvSpPr>
          <p:spPr>
            <a:xfrm>
              <a:off x="10731500" y="6083300"/>
              <a:ext cx="127000" cy="127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FFFF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6A75132-7EB1-271F-4FF6-FF2050619D41}"/>
                </a:ext>
              </a:extLst>
            </p:cNvPr>
            <p:cNvSpPr/>
            <p:nvPr/>
          </p:nvSpPr>
          <p:spPr>
            <a:xfrm>
              <a:off x="10947400" y="6083300"/>
              <a:ext cx="127000" cy="127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FFFF00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A5300B2-15B8-986E-BA46-55B798F58FE2}"/>
                </a:ext>
              </a:extLst>
            </p:cNvPr>
            <p:cNvSpPr/>
            <p:nvPr/>
          </p:nvSpPr>
          <p:spPr>
            <a:xfrm>
              <a:off x="11163300" y="6083300"/>
              <a:ext cx="127000" cy="127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FFFF00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7A00A68-49BC-76AC-7985-77702545FD3C}"/>
                </a:ext>
              </a:extLst>
            </p:cNvPr>
            <p:cNvSpPr/>
            <p:nvPr/>
          </p:nvSpPr>
          <p:spPr>
            <a:xfrm>
              <a:off x="11379200" y="6083300"/>
              <a:ext cx="127000" cy="127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FFFF00"/>
                </a:solidFill>
              </a:endParaRPr>
            </a:p>
          </p:txBody>
        </p:sp>
      </p:grpSp>
      <p:sp>
        <p:nvSpPr>
          <p:cNvPr id="16" name="Title 10">
            <a:extLst>
              <a:ext uri="{FF2B5EF4-FFF2-40B4-BE49-F238E27FC236}">
                <a16:creationId xmlns:a16="http://schemas.microsoft.com/office/drawing/2014/main" id="{6BC4983A-2B8A-C901-9611-5C6ABA960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531" y="2549269"/>
            <a:ext cx="4584938" cy="1270814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3DA5"/>
                </a:solidFill>
              </a:defRPr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A2722ABB-DF85-A004-12AA-49876DC915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531" y="4015210"/>
            <a:ext cx="2954274" cy="499749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CA2D55C-8CEA-8D4F-F475-357DB5B895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5530" y="4529200"/>
            <a:ext cx="2954274" cy="1303585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1B6590A-E840-5C2E-13DC-4F1BBF07BFA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71804"/>
            <a:ext cx="53388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close-up of a logo&#10;&#10;AI-generated content may be incorrect.">
            <a:extLst>
              <a:ext uri="{FF2B5EF4-FFF2-40B4-BE49-F238E27FC236}">
                <a16:creationId xmlns:a16="http://schemas.microsoft.com/office/drawing/2014/main" id="{5DCFDCEA-F824-D8BE-40D7-8251FC2051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59"/>
          <a:stretch/>
        </p:blipFill>
        <p:spPr>
          <a:xfrm>
            <a:off x="11122015" y="201494"/>
            <a:ext cx="312793" cy="31028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BFB2A11-7DBF-397E-CD8F-0515DE9620DC}"/>
              </a:ext>
            </a:extLst>
          </p:cNvPr>
          <p:cNvCxnSpPr>
            <a:cxnSpLocks/>
          </p:cNvCxnSpPr>
          <p:nvPr userDrawn="1"/>
        </p:nvCxnSpPr>
        <p:spPr>
          <a:xfrm>
            <a:off x="858995" y="3918966"/>
            <a:ext cx="1087216" cy="0"/>
          </a:xfrm>
          <a:prstGeom prst="line">
            <a:avLst/>
          </a:prstGeom>
          <a:ln w="12700">
            <a:solidFill>
              <a:srgbClr val="FFDB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830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 Image Sty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00725D6-EE25-4890-8F3B-83B15A524C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67300" y="0"/>
            <a:ext cx="4171950" cy="6858000"/>
          </a:xfrm>
        </p:spPr>
        <p:txBody>
          <a:bodyPr/>
          <a:lstStyle/>
          <a:p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F99E78-2BB5-D3F3-66CB-2C72985F6B89}"/>
              </a:ext>
            </a:extLst>
          </p:cNvPr>
          <p:cNvSpPr/>
          <p:nvPr userDrawn="1"/>
        </p:nvSpPr>
        <p:spPr>
          <a:xfrm>
            <a:off x="9239250" y="3429000"/>
            <a:ext cx="2952750" cy="3428995"/>
          </a:xfrm>
          <a:prstGeom prst="rect">
            <a:avLst/>
          </a:prstGeom>
          <a:solidFill>
            <a:srgbClr val="CF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4AFBC0-692C-EC8F-35F3-23083DB14129}"/>
              </a:ext>
            </a:extLst>
          </p:cNvPr>
          <p:cNvSpPr/>
          <p:nvPr userDrawn="1"/>
        </p:nvSpPr>
        <p:spPr>
          <a:xfrm>
            <a:off x="737118" y="1060578"/>
            <a:ext cx="4330182" cy="5797422"/>
          </a:xfrm>
          <a:prstGeom prst="rect">
            <a:avLst/>
          </a:prstGeom>
          <a:gradFill>
            <a:gsLst>
              <a:gs pos="0">
                <a:srgbClr val="003DA5"/>
              </a:gs>
              <a:gs pos="99000">
                <a:srgbClr val="0525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ADE52098-477B-1768-C82F-285FFF96AD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9222" y="1729510"/>
            <a:ext cx="2605974" cy="1939032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FFDB01"/>
                </a:solidFill>
              </a:defRPr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34700E22-4ACB-3896-F731-428169467D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9221" y="3863669"/>
            <a:ext cx="2605974" cy="499749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E6698F3F-097F-63CC-8440-2A49B4CE43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99220" y="4377659"/>
            <a:ext cx="2605974" cy="1303585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F8987E-86D7-3DD6-3FA3-B88537A79948}"/>
              </a:ext>
            </a:extLst>
          </p:cNvPr>
          <p:cNvCxnSpPr>
            <a:cxnSpLocks/>
          </p:cNvCxnSpPr>
          <p:nvPr userDrawn="1"/>
        </p:nvCxnSpPr>
        <p:spPr>
          <a:xfrm>
            <a:off x="1703995" y="3767416"/>
            <a:ext cx="1087216" cy="0"/>
          </a:xfrm>
          <a:prstGeom prst="line">
            <a:avLst/>
          </a:prstGeom>
          <a:ln w="12700">
            <a:solidFill>
              <a:srgbClr val="FFDB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A603328E-AA2F-EAA6-CA73-D067B1ED76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71449" y="4180063"/>
            <a:ext cx="1888351" cy="1926867"/>
          </a:xfrm>
        </p:spPr>
        <p:txBody>
          <a:bodyPr anchor="ctr">
            <a:noAutofit/>
          </a:bodyPr>
          <a:lstStyle>
            <a:lvl1pPr marL="0" indent="0" algn="l">
              <a:buNone/>
              <a:defRPr sz="1600" b="1" i="0">
                <a:solidFill>
                  <a:srgbClr val="003DA5"/>
                </a:solidFill>
                <a:latin typeface="+mn-lt"/>
              </a:defRPr>
            </a:lvl1pPr>
          </a:lstStyle>
          <a:p>
            <a:pPr lvl="0"/>
            <a:r>
              <a:rPr lang="en-US"/>
              <a:t>“Callout or Quote”</a:t>
            </a:r>
          </a:p>
        </p:txBody>
      </p:sp>
    </p:spTree>
    <p:extLst>
      <p:ext uri="{BB962C8B-B14F-4D97-AF65-F5344CB8AC3E}">
        <p14:creationId xmlns:p14="http://schemas.microsoft.com/office/powerpoint/2010/main" val="73114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 Image Style 4">
    <p:bg>
      <p:bgPr>
        <a:solidFill>
          <a:srgbClr val="0525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6F2DD9E-948C-4067-8920-8279A344AB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7729" y="1651000"/>
            <a:ext cx="6769100" cy="5207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D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AAAFEA-1690-7928-F522-4A9E63BE5D63}"/>
              </a:ext>
            </a:extLst>
          </p:cNvPr>
          <p:cNvGrpSpPr/>
          <p:nvPr userDrawn="1"/>
        </p:nvGrpSpPr>
        <p:grpSpPr>
          <a:xfrm rot="5400000">
            <a:off x="178318" y="3860800"/>
            <a:ext cx="990600" cy="127000"/>
            <a:chOff x="10515600" y="6083300"/>
            <a:chExt cx="990600" cy="127000"/>
          </a:xfrm>
          <a:solidFill>
            <a:srgbClr val="CFD2D2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8600315-B4F9-B695-6B74-306FCDA0AF90}"/>
                </a:ext>
              </a:extLst>
            </p:cNvPr>
            <p:cNvSpPr/>
            <p:nvPr/>
          </p:nvSpPr>
          <p:spPr>
            <a:xfrm>
              <a:off x="10515600" y="6083300"/>
              <a:ext cx="127000" cy="127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FAA4E69-6F8C-1C8E-F343-73FA6BF95D09}"/>
                </a:ext>
              </a:extLst>
            </p:cNvPr>
            <p:cNvSpPr/>
            <p:nvPr/>
          </p:nvSpPr>
          <p:spPr>
            <a:xfrm>
              <a:off x="10731500" y="6083300"/>
              <a:ext cx="127000" cy="127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6F73387-049F-051F-3081-BD32F6902B2B}"/>
                </a:ext>
              </a:extLst>
            </p:cNvPr>
            <p:cNvSpPr/>
            <p:nvPr/>
          </p:nvSpPr>
          <p:spPr>
            <a:xfrm>
              <a:off x="10947400" y="6083300"/>
              <a:ext cx="127000" cy="127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78A34F9-3FCE-EE5F-AB8A-6412F2826DC6}"/>
                </a:ext>
              </a:extLst>
            </p:cNvPr>
            <p:cNvSpPr/>
            <p:nvPr/>
          </p:nvSpPr>
          <p:spPr>
            <a:xfrm>
              <a:off x="11163300" y="6083300"/>
              <a:ext cx="127000" cy="127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2DE7F74-4C69-F9EE-E42C-EFD79C96B4AC}"/>
                </a:ext>
              </a:extLst>
            </p:cNvPr>
            <p:cNvSpPr/>
            <p:nvPr/>
          </p:nvSpPr>
          <p:spPr>
            <a:xfrm>
              <a:off x="11379200" y="6083300"/>
              <a:ext cx="127000" cy="127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F58492-2ECD-56BD-1A2C-7D9136CC89F6}"/>
              </a:ext>
            </a:extLst>
          </p:cNvPr>
          <p:cNvCxnSpPr>
            <a:cxnSpLocks/>
          </p:cNvCxnSpPr>
          <p:nvPr userDrawn="1"/>
        </p:nvCxnSpPr>
        <p:spPr>
          <a:xfrm>
            <a:off x="737118" y="671804"/>
            <a:ext cx="106960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EDB2A8BB-7BC0-A547-309B-A4FBDE711107}"/>
              </a:ext>
            </a:extLst>
          </p:cNvPr>
          <p:cNvSpPr txBox="1">
            <a:spLocks/>
          </p:cNvSpPr>
          <p:nvPr userDrawn="1"/>
        </p:nvSpPr>
        <p:spPr>
          <a:xfrm>
            <a:off x="641445" y="248407"/>
            <a:ext cx="3431253" cy="1828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spc="300">
                <a:solidFill>
                  <a:schemeClr val="bg1"/>
                </a:solidFill>
                <a:latin typeface="Metronic Slab Pro Regular" panose="02000000000000000000" pitchFamily="2" charset="77"/>
                <a:ea typeface="Roboto Slab" pitchFamily="2" charset="0"/>
                <a:cs typeface="Lato" panose="020F0502020204030203" pitchFamily="34" charset="0"/>
              </a:rPr>
              <a:t>INDIAN RIVER STATE COLLEGE</a:t>
            </a:r>
            <a:endParaRPr lang="id-ID" sz="1000" spc="300">
              <a:solidFill>
                <a:schemeClr val="bg1"/>
              </a:solidFill>
              <a:latin typeface="Metronic Slab Pro Regular" panose="02000000000000000000" pitchFamily="2" charset="77"/>
              <a:ea typeface="Roboto Slab" pitchFamily="2" charset="0"/>
              <a:cs typeface="Lato" panose="020F0502020204030203" pitchFamily="34" charset="0"/>
            </a:endParaRP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CC8723DE-E19E-4801-2B38-7D83E8E4D3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6308" y="2412087"/>
            <a:ext cx="4870361" cy="1575705"/>
          </a:xfrm>
          <a:ln>
            <a:noFill/>
          </a:ln>
        </p:spPr>
        <p:txBody>
          <a:bodyPr anchor="t">
            <a:noAutofit/>
          </a:bodyPr>
          <a:lstStyle>
            <a:lvl1pPr marL="0" indent="0" algn="l">
              <a:buNone/>
              <a:defRPr sz="3200" b="1" i="0" spc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CALLOUT, QUOTE OR STATEMENT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20DC936-CE80-F47F-E348-81159F3D16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54953" y="4636302"/>
            <a:ext cx="3191717" cy="499749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1" i="0">
                <a:solidFill>
                  <a:srgbClr val="CFD2D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B164C03C-1A7C-95C7-1281-DF0297451A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4952" y="5150292"/>
            <a:ext cx="3191717" cy="1303585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80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3489D09-40D5-F1DB-97B4-DED6955A262F}"/>
              </a:ext>
            </a:extLst>
          </p:cNvPr>
          <p:cNvSpPr/>
          <p:nvPr userDrawn="1"/>
        </p:nvSpPr>
        <p:spPr>
          <a:xfrm>
            <a:off x="10371910" y="0"/>
            <a:ext cx="1820090" cy="6858001"/>
          </a:xfrm>
          <a:prstGeom prst="rect">
            <a:avLst/>
          </a:prstGeom>
          <a:gradFill>
            <a:gsLst>
              <a:gs pos="0">
                <a:srgbClr val="003DA5"/>
              </a:gs>
              <a:gs pos="99000">
                <a:srgbClr val="0525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BB0667-15B0-4BF1-B3FE-A1EBFA6709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41822" y="1109660"/>
            <a:ext cx="3392986" cy="5748340"/>
          </a:xfrm>
        </p:spPr>
        <p:txBody>
          <a:bodyPr/>
          <a:lstStyle/>
          <a:p>
            <a:endParaRPr lang="en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925552-0C6D-FBC3-1ED8-340A586D9E89}"/>
              </a:ext>
            </a:extLst>
          </p:cNvPr>
          <p:cNvGrpSpPr/>
          <p:nvPr userDrawn="1"/>
        </p:nvGrpSpPr>
        <p:grpSpPr>
          <a:xfrm rot="5400000">
            <a:off x="11198225" y="3409596"/>
            <a:ext cx="990600" cy="127000"/>
            <a:chOff x="10515600" y="6083300"/>
            <a:chExt cx="990600" cy="127000"/>
          </a:xfrm>
          <a:solidFill>
            <a:srgbClr val="CFD2D2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A69FB80-60F8-5419-9DF2-178FC00F9317}"/>
                </a:ext>
              </a:extLst>
            </p:cNvPr>
            <p:cNvSpPr/>
            <p:nvPr/>
          </p:nvSpPr>
          <p:spPr>
            <a:xfrm>
              <a:off x="10515600" y="6083300"/>
              <a:ext cx="127000" cy="127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CCAB2A-611B-C3CD-07EB-8CA1B9063BB4}"/>
                </a:ext>
              </a:extLst>
            </p:cNvPr>
            <p:cNvSpPr/>
            <p:nvPr/>
          </p:nvSpPr>
          <p:spPr>
            <a:xfrm>
              <a:off x="10731500" y="6083300"/>
              <a:ext cx="127000" cy="127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948C74-7219-992B-C041-EB9EE715290D}"/>
                </a:ext>
              </a:extLst>
            </p:cNvPr>
            <p:cNvSpPr/>
            <p:nvPr/>
          </p:nvSpPr>
          <p:spPr>
            <a:xfrm>
              <a:off x="10947400" y="6083300"/>
              <a:ext cx="127000" cy="127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AB130A9-FFDE-6476-5D66-C5E748A8D0E1}"/>
                </a:ext>
              </a:extLst>
            </p:cNvPr>
            <p:cNvSpPr/>
            <p:nvPr/>
          </p:nvSpPr>
          <p:spPr>
            <a:xfrm>
              <a:off x="11163300" y="6083300"/>
              <a:ext cx="127000" cy="127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D89E8FE-4942-3C20-F2C4-403A61FFC11B}"/>
                </a:ext>
              </a:extLst>
            </p:cNvPr>
            <p:cNvSpPr/>
            <p:nvPr/>
          </p:nvSpPr>
          <p:spPr>
            <a:xfrm>
              <a:off x="11379200" y="6083300"/>
              <a:ext cx="127000" cy="127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0" name="Title 10">
            <a:extLst>
              <a:ext uri="{FF2B5EF4-FFF2-40B4-BE49-F238E27FC236}">
                <a16:creationId xmlns:a16="http://schemas.microsoft.com/office/drawing/2014/main" id="{A8D8F4C5-D953-E1E6-492B-92DF8CACC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532" y="1109660"/>
            <a:ext cx="6516125" cy="1344912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3DA5"/>
                </a:solidFill>
              </a:defRPr>
            </a:lvl1pPr>
          </a:lstStyle>
          <a:p>
            <a:r>
              <a:rPr lang="en-US"/>
              <a:t>BASIC CONTENT </a:t>
            </a:r>
            <a:br>
              <a:rPr lang="en-US"/>
            </a:br>
            <a:r>
              <a:rPr lang="en-US"/>
              <a:t>SLIDE HEADING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878B8E2-47B9-808C-C0FE-165397F7AB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55532" y="2650379"/>
            <a:ext cx="6516124" cy="344562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EE276C-EADE-01E1-A854-9690C795F4EF}"/>
              </a:ext>
            </a:extLst>
          </p:cNvPr>
          <p:cNvCxnSpPr>
            <a:cxnSpLocks/>
          </p:cNvCxnSpPr>
          <p:nvPr userDrawn="1"/>
        </p:nvCxnSpPr>
        <p:spPr>
          <a:xfrm>
            <a:off x="10371910" y="671804"/>
            <a:ext cx="10628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close-up of a logo&#10;&#10;AI-generated content may be incorrect.">
            <a:extLst>
              <a:ext uri="{FF2B5EF4-FFF2-40B4-BE49-F238E27FC236}">
                <a16:creationId xmlns:a16="http://schemas.microsoft.com/office/drawing/2014/main" id="{79767D5B-02AD-3E9F-4B26-E2CA9720F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59"/>
          <a:stretch/>
        </p:blipFill>
        <p:spPr>
          <a:xfrm>
            <a:off x="11122015" y="201494"/>
            <a:ext cx="312793" cy="31028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475E7-9E84-236F-D3B5-ADAC5BE5CEF0}"/>
              </a:ext>
            </a:extLst>
          </p:cNvPr>
          <p:cNvCxnSpPr>
            <a:cxnSpLocks/>
          </p:cNvCxnSpPr>
          <p:nvPr userDrawn="1"/>
        </p:nvCxnSpPr>
        <p:spPr>
          <a:xfrm>
            <a:off x="858995" y="2554293"/>
            <a:ext cx="1087216" cy="0"/>
          </a:xfrm>
          <a:prstGeom prst="line">
            <a:avLst/>
          </a:prstGeom>
          <a:ln w="12700">
            <a:solidFill>
              <a:srgbClr val="FFDB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036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90F588-4679-4F3E-9C82-11C56F6F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117" y="1026686"/>
            <a:ext cx="108929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D805F-87CF-4ECC-8502-60E321409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7117" y="2487186"/>
            <a:ext cx="10892907" cy="3096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B2B8BB-7669-19CC-95CD-DFD6B56DD039}"/>
              </a:ext>
            </a:extLst>
          </p:cNvPr>
          <p:cNvCxnSpPr>
            <a:cxnSpLocks/>
          </p:cNvCxnSpPr>
          <p:nvPr userDrawn="1"/>
        </p:nvCxnSpPr>
        <p:spPr>
          <a:xfrm>
            <a:off x="737118" y="671804"/>
            <a:ext cx="106976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3228493E-25D5-3ED6-4259-72A577F93C33}"/>
              </a:ext>
            </a:extLst>
          </p:cNvPr>
          <p:cNvSpPr txBox="1">
            <a:spLocks/>
          </p:cNvSpPr>
          <p:nvPr userDrawn="1"/>
        </p:nvSpPr>
        <p:spPr>
          <a:xfrm>
            <a:off x="641445" y="257116"/>
            <a:ext cx="3431253" cy="1828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spc="300">
                <a:solidFill>
                  <a:schemeClr val="tx1">
                    <a:lumMod val="85000"/>
                    <a:lumOff val="15000"/>
                  </a:schemeClr>
                </a:solidFill>
                <a:latin typeface="Metronic Slab Pro Regular" panose="02000000000000000000" pitchFamily="2" charset="77"/>
                <a:ea typeface="Roboto Slab" pitchFamily="2" charset="0"/>
                <a:cs typeface="Lato" panose="020F0502020204030203" pitchFamily="34" charset="0"/>
              </a:rPr>
              <a:t>INDIAN RIVER STATE COLLEGE</a:t>
            </a:r>
            <a:endParaRPr lang="id-ID" sz="1000" spc="300">
              <a:solidFill>
                <a:schemeClr val="tx1">
                  <a:lumMod val="85000"/>
                  <a:lumOff val="15000"/>
                </a:schemeClr>
              </a:solidFill>
              <a:latin typeface="Metronic Slab Pro Regular" panose="02000000000000000000" pitchFamily="2" charset="77"/>
              <a:ea typeface="Roboto Slab" pitchFamily="2" charset="0"/>
              <a:cs typeface="Lato" panose="020F0502020204030203" pitchFamily="34" charset="0"/>
            </a:endParaRPr>
          </a:p>
        </p:txBody>
      </p:sp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F398EFD9-E1D1-357C-F434-B111E94C9F6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59"/>
          <a:stretch/>
        </p:blipFill>
        <p:spPr>
          <a:xfrm>
            <a:off x="11122015" y="201494"/>
            <a:ext cx="312793" cy="31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7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66" r:id="rId4"/>
    <p:sldLayoutId id="2147483651" r:id="rId5"/>
    <p:sldLayoutId id="2147483652" r:id="rId6"/>
    <p:sldLayoutId id="2147483653" r:id="rId7"/>
    <p:sldLayoutId id="2147483659" r:id="rId8"/>
    <p:sldLayoutId id="2147483655" r:id="rId9"/>
    <p:sldLayoutId id="2147483656" r:id="rId10"/>
    <p:sldLayoutId id="2147483654" r:id="rId11"/>
    <p:sldLayoutId id="2147483657" r:id="rId12"/>
    <p:sldLayoutId id="2147483665" r:id="rId13"/>
    <p:sldLayoutId id="2147483658" r:id="rId14"/>
    <p:sldLayoutId id="2147483664" r:id="rId15"/>
    <p:sldLayoutId id="214748366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3DA5"/>
          </a:solidFill>
          <a:latin typeface="Metronic Slab Pro Regular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975C1-5969-B801-ADD9-2C67289E61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Metronic Slab Pro Regular"/>
              </a:rPr>
              <a:t>Heading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F6A543-8D9C-08C3-B652-ACD5BA99E2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10692" y="1229788"/>
            <a:ext cx="6118393" cy="48776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i="0">
                <a:solidFill>
                  <a:schemeClr val="tx1"/>
                </a:solidFill>
                <a:latin typeface="Verdana Pro"/>
                <a:cs typeface="Arial"/>
              </a:rPr>
              <a:t>To use this PPT: please download a copy, do not edit in this live version. </a:t>
            </a:r>
          </a:p>
          <a:p>
            <a:endParaRPr lang="en-US" i="0">
              <a:solidFill>
                <a:schemeClr val="tx1"/>
              </a:solidFill>
              <a:latin typeface="Verdana Pro"/>
              <a:cs typeface="Arial"/>
            </a:endParaRP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597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in bleachers&#10;&#10;AI-generated content may be incorrect.">
            <a:extLst>
              <a:ext uri="{FF2B5EF4-FFF2-40B4-BE49-F238E27FC236}">
                <a16:creationId xmlns:a16="http://schemas.microsoft.com/office/drawing/2014/main" id="{3087DF05-C1CA-86C1-DE19-410C8E0014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0" r="2971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973D43-E2B0-D66E-06A8-E8913A91F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PULVINAR ULTRICIES, PURUS LECTUS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A8CF1-11C0-6C96-B8C6-A4FADD5FD1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Pulvinar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C9D5BD-5A14-B506-603A-C8C23A3992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023114-645C-4335-558B-78C432394B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“Nunc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sitta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55658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in a white suit and white gloves with a bee hive in the air&#10;&#10;AI-generated content may be incorrect.">
            <a:extLst>
              <a:ext uri="{FF2B5EF4-FFF2-40B4-BE49-F238E27FC236}">
                <a16:creationId xmlns:a16="http://schemas.microsoft.com/office/drawing/2014/main" id="{E119083C-9201-5A46-5622-5A88014F28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6667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8904D-97CC-3A64-2887-744CAB43CB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IPSUM SIT AMET DOLOR FUSCE MAGNA COMMODO CONGUE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32843C-ADF9-0672-A42B-326FB07888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err="1"/>
              <a:t>Malesuada</a:t>
            </a:r>
            <a:r>
              <a:rPr lang="en-US"/>
              <a:t> libero, sit amet commodo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BF112B-56E2-5BF7-CA54-A1A29E2A17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Lorem ipsum dolor sit amet, consectetuer adipiscing elit. Maecenas porttitor congue massa. Fusce posuere, magna sed pulvinar ultricies, purus </a:t>
            </a:r>
            <a:r>
              <a:rPr lang="en-US" err="1"/>
              <a:t>lectus</a:t>
            </a:r>
            <a:r>
              <a:rPr lang="en-US"/>
              <a:t> Nunc viverra imperdiet enim. Fusce est. Vivamus a </a:t>
            </a:r>
            <a:r>
              <a:rPr lang="en-US" err="1"/>
              <a:t>tellus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morbi tristique senectus et netus et malesuada fames ac turpis egestas. </a:t>
            </a:r>
          </a:p>
        </p:txBody>
      </p:sp>
    </p:spTree>
    <p:extLst>
      <p:ext uri="{BB962C8B-B14F-4D97-AF65-F5344CB8AC3E}">
        <p14:creationId xmlns:p14="http://schemas.microsoft.com/office/powerpoint/2010/main" val="14467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wimming in a body of water&#10;&#10;AI-generated content may be incorrect.">
            <a:extLst>
              <a:ext uri="{FF2B5EF4-FFF2-40B4-BE49-F238E27FC236}">
                <a16:creationId xmlns:a16="http://schemas.microsoft.com/office/drawing/2014/main" id="{5BA0FDEB-E8A1-D216-8FEC-BA30B9AFA3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4" r="30334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5AB428-CEFE-43B3-2823-F9D3CA5A6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MAGNA SED PULVINAR ULTRICIES PURUS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E59F2F-3AC1-920B-272D-BD7D6C5D1E7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en-US" sz="1400"/>
              <a:t>Lorem ipsum dolor sit </a:t>
            </a:r>
            <a:r>
              <a:rPr lang="en-US" sz="1400" err="1"/>
              <a:t>amet</a:t>
            </a:r>
            <a:r>
              <a:rPr lang="en-US" sz="1400"/>
              <a:t>, </a:t>
            </a:r>
            <a:r>
              <a:rPr lang="en-US" sz="1400" err="1"/>
              <a:t>consectetuer</a:t>
            </a:r>
            <a:r>
              <a:rPr lang="en-US" sz="1400"/>
              <a:t> </a:t>
            </a:r>
            <a:r>
              <a:rPr lang="en-US" sz="1400" err="1"/>
              <a:t>adipiscing</a:t>
            </a:r>
            <a:r>
              <a:rPr lang="en-US" sz="1400"/>
              <a:t> </a:t>
            </a:r>
            <a:r>
              <a:rPr lang="en-US" sz="1400" err="1"/>
              <a:t>elit</a:t>
            </a:r>
            <a:r>
              <a:rPr lang="en-US" sz="1400"/>
              <a:t>. Maecenas </a:t>
            </a:r>
            <a:r>
              <a:rPr lang="en-US" sz="1400" err="1"/>
              <a:t>porttitor</a:t>
            </a:r>
            <a:r>
              <a:rPr lang="en-US" sz="1400"/>
              <a:t> </a:t>
            </a:r>
            <a:r>
              <a:rPr lang="en-US" sz="1400" err="1"/>
              <a:t>congue</a:t>
            </a:r>
            <a:r>
              <a:rPr lang="en-US" sz="1400"/>
              <a:t> </a:t>
            </a:r>
            <a:r>
              <a:rPr lang="en-US" sz="1400" err="1"/>
              <a:t>massa</a:t>
            </a:r>
            <a:r>
              <a:rPr lang="en-US" sz="1400"/>
              <a:t>. </a:t>
            </a:r>
            <a:r>
              <a:rPr lang="en-US" sz="1400" err="1"/>
              <a:t>Fusce</a:t>
            </a:r>
            <a:r>
              <a:rPr lang="en-US" sz="1400"/>
              <a:t> </a:t>
            </a:r>
            <a:r>
              <a:rPr lang="en-US" sz="1400" err="1"/>
              <a:t>posuere</a:t>
            </a:r>
            <a:r>
              <a:rPr lang="en-US" sz="1400"/>
              <a:t>, magna sed pulvinar </a:t>
            </a:r>
            <a:r>
              <a:rPr lang="en-US" sz="1400" err="1"/>
              <a:t>ultricies</a:t>
            </a:r>
            <a:r>
              <a:rPr lang="en-US" sz="1400"/>
              <a:t>, </a:t>
            </a:r>
            <a:r>
              <a:rPr lang="en-US" sz="1400" err="1"/>
              <a:t>purus</a:t>
            </a:r>
            <a:r>
              <a:rPr lang="en-US" sz="1400"/>
              <a:t> </a:t>
            </a:r>
            <a:r>
              <a:rPr lang="en-US" sz="1400" err="1"/>
              <a:t>lectus</a:t>
            </a:r>
            <a:r>
              <a:rPr lang="en-US" sz="1400"/>
              <a:t> </a:t>
            </a:r>
            <a:r>
              <a:rPr lang="en-US" sz="1400" err="1"/>
              <a:t>malesuada</a:t>
            </a:r>
            <a:r>
              <a:rPr lang="en-US" sz="1400"/>
              <a:t> libero, sit </a:t>
            </a:r>
            <a:r>
              <a:rPr lang="en-US" sz="1400" err="1"/>
              <a:t>amet</a:t>
            </a:r>
            <a:r>
              <a:rPr lang="en-US" sz="1400"/>
              <a:t> </a:t>
            </a:r>
            <a:r>
              <a:rPr lang="en-US" sz="1400" err="1"/>
              <a:t>commodo</a:t>
            </a:r>
            <a:r>
              <a:rPr lang="en-US" sz="1400"/>
              <a:t> magna eros </a:t>
            </a:r>
            <a:r>
              <a:rPr lang="en-US" sz="1400" err="1"/>
              <a:t>quis</a:t>
            </a:r>
            <a:r>
              <a:rPr lang="en-US" sz="1400"/>
              <a:t> </a:t>
            </a:r>
            <a:r>
              <a:rPr lang="en-US" sz="1400" err="1"/>
              <a:t>urna</a:t>
            </a:r>
            <a:r>
              <a:rPr lang="en-US" sz="1400"/>
              <a:t>.</a:t>
            </a:r>
          </a:p>
          <a:p>
            <a:pPr lvl="1"/>
            <a:r>
              <a:rPr lang="en-US" sz="1200" b="1">
                <a:solidFill>
                  <a:schemeClr val="accent1"/>
                </a:solidFill>
              </a:rPr>
              <a:t>NUNC VIVERRA IMPERDIET ENIM:</a:t>
            </a:r>
            <a:br>
              <a:rPr lang="en-US" sz="1200" b="1">
                <a:solidFill>
                  <a:schemeClr val="accent1"/>
                </a:solidFill>
              </a:rPr>
            </a:br>
            <a:r>
              <a:rPr lang="en-US" sz="1200" err="1"/>
              <a:t>Fusce</a:t>
            </a:r>
            <a:r>
              <a:rPr lang="en-US" sz="1200"/>
              <a:t> est. </a:t>
            </a:r>
            <a:r>
              <a:rPr lang="en-US" sz="1200" err="1"/>
              <a:t>Vivamus</a:t>
            </a:r>
            <a:r>
              <a:rPr lang="en-US" sz="1200"/>
              <a:t> a </a:t>
            </a:r>
            <a:r>
              <a:rPr lang="en-US" sz="1200" err="1"/>
              <a:t>tellus</a:t>
            </a:r>
            <a:r>
              <a:rPr lang="en-US" sz="1200"/>
              <a:t>. magna sed pulvinar </a:t>
            </a:r>
            <a:r>
              <a:rPr lang="en-US" sz="1200" err="1"/>
              <a:t>ultricies</a:t>
            </a:r>
            <a:r>
              <a:rPr lang="en-US" sz="1200"/>
              <a:t>, </a:t>
            </a:r>
            <a:r>
              <a:rPr lang="en-US" sz="1200" err="1"/>
              <a:t>purus</a:t>
            </a:r>
            <a:r>
              <a:rPr lang="en-US" sz="1200"/>
              <a:t> </a:t>
            </a:r>
            <a:r>
              <a:rPr lang="en-US" sz="1200" err="1"/>
              <a:t>lectus</a:t>
            </a:r>
            <a:r>
              <a:rPr lang="en-US" sz="1200"/>
              <a:t> </a:t>
            </a:r>
            <a:r>
              <a:rPr lang="en-US" sz="1200" err="1"/>
              <a:t>malesuada</a:t>
            </a:r>
            <a:r>
              <a:rPr lang="en-US" sz="1200"/>
              <a:t> libero, sit </a:t>
            </a:r>
            <a:r>
              <a:rPr lang="en-US" sz="1200" err="1"/>
              <a:t>amet</a:t>
            </a:r>
            <a:r>
              <a:rPr lang="en-US" sz="1200"/>
              <a:t> </a:t>
            </a:r>
            <a:r>
              <a:rPr lang="en-US" sz="1200" err="1"/>
              <a:t>commodo</a:t>
            </a:r>
            <a:r>
              <a:rPr lang="en-US" sz="1200"/>
              <a:t> magna.</a:t>
            </a:r>
          </a:p>
          <a:p>
            <a:pPr lvl="1"/>
            <a:r>
              <a:rPr lang="en-US" sz="1200" b="1">
                <a:solidFill>
                  <a:schemeClr val="accent1"/>
                </a:solidFill>
              </a:rPr>
              <a:t>FUSCE POSUERE, MAGNA SED PULVINAR:</a:t>
            </a:r>
            <a:br>
              <a:rPr lang="en-US" sz="1200"/>
            </a:br>
            <a:r>
              <a:rPr lang="en-US" sz="1200"/>
              <a:t>fames ac </a:t>
            </a:r>
            <a:r>
              <a:rPr lang="en-US" sz="1200" err="1"/>
              <a:t>turpis</a:t>
            </a:r>
            <a:r>
              <a:rPr lang="en-US" sz="1200"/>
              <a:t> </a:t>
            </a:r>
            <a:r>
              <a:rPr lang="en-US" sz="1200" err="1"/>
              <a:t>egestas</a:t>
            </a:r>
            <a:r>
              <a:rPr lang="en-US" sz="1200"/>
              <a:t>. Proin pharetra </a:t>
            </a:r>
            <a:r>
              <a:rPr lang="en-US" sz="1200" err="1"/>
              <a:t>nonummy</a:t>
            </a:r>
            <a:r>
              <a:rPr lang="en-US" sz="1200"/>
              <a:t> </a:t>
            </a:r>
            <a:r>
              <a:rPr lang="en-US" sz="1200" err="1"/>
              <a:t>pede</a:t>
            </a:r>
            <a:r>
              <a:rPr lang="en-US" sz="1200"/>
              <a:t>. Mauris et </a:t>
            </a:r>
            <a:r>
              <a:rPr lang="en-US" sz="1200" err="1"/>
              <a:t>orci</a:t>
            </a:r>
            <a:r>
              <a:rPr lang="en-US" sz="1200"/>
              <a:t>. fames ac </a:t>
            </a:r>
            <a:r>
              <a:rPr lang="en-US" sz="1200" err="1"/>
              <a:t>turpis</a:t>
            </a:r>
            <a:r>
              <a:rPr lang="en-US" sz="1200"/>
              <a:t> </a:t>
            </a:r>
            <a:r>
              <a:rPr lang="en-US" sz="1200" err="1"/>
              <a:t>egestas</a:t>
            </a:r>
            <a:r>
              <a:rPr lang="en-US" sz="1200"/>
              <a:t>. Proin pharetra no.</a:t>
            </a:r>
          </a:p>
          <a:p>
            <a:endParaRPr lang="en-US" sz="1400"/>
          </a:p>
          <a:p>
            <a:r>
              <a:rPr lang="en-US" sz="1400" err="1"/>
              <a:t>Pellentesque</a:t>
            </a:r>
            <a:r>
              <a:rPr lang="en-US" sz="1400"/>
              <a:t> habitant </a:t>
            </a:r>
            <a:r>
              <a:rPr lang="en-US" sz="1400" err="1"/>
              <a:t>morbi</a:t>
            </a:r>
            <a:r>
              <a:rPr lang="en-US" sz="1400"/>
              <a:t> </a:t>
            </a:r>
            <a:r>
              <a:rPr lang="en-US" sz="1400" err="1"/>
              <a:t>tristique</a:t>
            </a:r>
            <a:r>
              <a:rPr lang="en-US" sz="1400"/>
              <a:t> </a:t>
            </a:r>
            <a:r>
              <a:rPr lang="en-US" sz="1400" err="1"/>
              <a:t>senectus</a:t>
            </a:r>
            <a:r>
              <a:rPr lang="en-US" sz="1400"/>
              <a:t> et </a:t>
            </a:r>
            <a:r>
              <a:rPr lang="en-US" sz="1400" err="1"/>
              <a:t>netus</a:t>
            </a:r>
            <a:r>
              <a:rPr lang="en-US" sz="1400"/>
              <a:t> et </a:t>
            </a:r>
            <a:r>
              <a:rPr lang="en-US" sz="1400" err="1"/>
              <a:t>malesuada</a:t>
            </a:r>
            <a:r>
              <a:rPr lang="en-US" sz="1400"/>
              <a:t> fames ac </a:t>
            </a:r>
            <a:r>
              <a:rPr lang="en-US" sz="1400" err="1"/>
              <a:t>turpis</a:t>
            </a:r>
            <a:r>
              <a:rPr lang="en-US" sz="1400"/>
              <a:t> </a:t>
            </a:r>
            <a:r>
              <a:rPr lang="en-US" sz="1400" err="1"/>
              <a:t>egestas</a:t>
            </a:r>
            <a:r>
              <a:rPr lang="en-US" sz="1400"/>
              <a:t>. Proin pharetra </a:t>
            </a:r>
            <a:r>
              <a:rPr lang="en-US" sz="1400" err="1"/>
              <a:t>nonummy</a:t>
            </a:r>
            <a:r>
              <a:rPr lang="en-US" sz="1400"/>
              <a:t> </a:t>
            </a:r>
            <a:r>
              <a:rPr lang="en-US" sz="1400" err="1"/>
              <a:t>pede</a:t>
            </a:r>
            <a:r>
              <a:rPr lang="en-US" sz="1400"/>
              <a:t>. Mauris et </a:t>
            </a:r>
            <a:r>
              <a:rPr lang="en-US" sz="1400" err="1"/>
              <a:t>orci</a:t>
            </a:r>
            <a:r>
              <a:rPr lang="en-US" sz="1400"/>
              <a:t>.</a:t>
            </a:r>
          </a:p>
          <a:p>
            <a:r>
              <a:rPr lang="en-US" sz="1400" err="1"/>
              <a:t>Fusce</a:t>
            </a:r>
            <a:r>
              <a:rPr lang="en-US" sz="1400"/>
              <a:t> </a:t>
            </a:r>
            <a:r>
              <a:rPr lang="en-US" sz="1400" err="1"/>
              <a:t>posuere</a:t>
            </a:r>
            <a:r>
              <a:rPr lang="en-US" sz="1400"/>
              <a:t>, magna sed pulvinar </a:t>
            </a:r>
            <a:r>
              <a:rPr lang="en-US" sz="1400" err="1"/>
              <a:t>ultricies</a:t>
            </a:r>
            <a:r>
              <a:rPr lang="en-US" sz="1400"/>
              <a:t>, </a:t>
            </a:r>
            <a:r>
              <a:rPr lang="en-US" sz="1400" err="1"/>
              <a:t>purus</a:t>
            </a:r>
            <a:r>
              <a:rPr lang="en-US" sz="1400"/>
              <a:t> </a:t>
            </a:r>
            <a:r>
              <a:rPr lang="en-US" sz="1400" err="1"/>
              <a:t>lectus</a:t>
            </a:r>
            <a:r>
              <a:rPr lang="en-US" sz="1400"/>
              <a:t> </a:t>
            </a:r>
            <a:r>
              <a:rPr lang="en-US" sz="1400" err="1"/>
              <a:t>malesuada</a:t>
            </a:r>
            <a:r>
              <a:rPr lang="en-US" sz="1400"/>
              <a:t> libero, sit </a:t>
            </a:r>
            <a:r>
              <a:rPr lang="en-US" sz="1400" err="1"/>
              <a:t>amet</a:t>
            </a:r>
            <a:r>
              <a:rPr lang="en-US" sz="1400"/>
              <a:t> </a:t>
            </a:r>
            <a:r>
              <a:rPr lang="en-US" sz="1400" err="1"/>
              <a:t>commodo</a:t>
            </a:r>
            <a:r>
              <a:rPr lang="en-US" sz="1400"/>
              <a:t> magna eros </a:t>
            </a:r>
            <a:r>
              <a:rPr lang="en-US" sz="1400" err="1"/>
              <a:t>quis</a:t>
            </a:r>
            <a:r>
              <a:rPr lang="en-US" sz="1400"/>
              <a:t> </a:t>
            </a:r>
            <a:r>
              <a:rPr lang="en-US" sz="1400" err="1"/>
              <a:t>urna</a:t>
            </a:r>
            <a:r>
              <a:rPr lang="en-US" sz="1400"/>
              <a:t>. </a:t>
            </a:r>
            <a:r>
              <a:rPr lang="en-US" sz="1400" err="1"/>
              <a:t>Fusce</a:t>
            </a:r>
            <a:r>
              <a:rPr lang="en-US" sz="1400"/>
              <a:t> </a:t>
            </a:r>
            <a:r>
              <a:rPr lang="en-US" sz="1400" err="1"/>
              <a:t>posuere</a:t>
            </a:r>
            <a:r>
              <a:rPr lang="en-US" sz="1400"/>
              <a:t>, magna sed pulvinar </a:t>
            </a:r>
            <a:r>
              <a:rPr lang="en-US" sz="1400" err="1"/>
              <a:t>ultricies</a:t>
            </a:r>
            <a:r>
              <a:rPr lang="en-US" sz="1400"/>
              <a:t>, </a:t>
            </a:r>
            <a:r>
              <a:rPr lang="en-US" sz="1400" err="1"/>
              <a:t>purus</a:t>
            </a:r>
            <a:r>
              <a:rPr lang="en-US" sz="1400"/>
              <a:t> </a:t>
            </a:r>
            <a:r>
              <a:rPr lang="en-US" sz="1400" err="1"/>
              <a:t>lectus</a:t>
            </a:r>
            <a:r>
              <a:rPr lang="en-US" sz="1400"/>
              <a:t> </a:t>
            </a:r>
            <a:r>
              <a:rPr lang="en-US" sz="1400" err="1"/>
              <a:t>malesuada</a:t>
            </a:r>
            <a:r>
              <a:rPr lang="en-US" sz="1400"/>
              <a:t> libero.</a:t>
            </a:r>
          </a:p>
        </p:txBody>
      </p:sp>
    </p:spTree>
    <p:extLst>
      <p:ext uri="{BB962C8B-B14F-4D97-AF65-F5344CB8AC3E}">
        <p14:creationId xmlns:p14="http://schemas.microsoft.com/office/powerpoint/2010/main" val="4097571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D52D64-C207-92D4-FD3E-6BA9D0907C9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sz="1400"/>
              <a:t>Lorem ipsum dolor sit </a:t>
            </a:r>
            <a:r>
              <a:rPr lang="en-US" sz="1400" err="1"/>
              <a:t>amet</a:t>
            </a:r>
            <a:r>
              <a:rPr lang="en-US" sz="1400"/>
              <a:t>, </a:t>
            </a:r>
            <a:r>
              <a:rPr lang="en-US" sz="1400" err="1"/>
              <a:t>consectetuer</a:t>
            </a:r>
            <a:r>
              <a:rPr lang="en-US" sz="1400"/>
              <a:t> </a:t>
            </a:r>
            <a:r>
              <a:rPr lang="en-US" sz="1400" err="1"/>
              <a:t>adipiscing</a:t>
            </a:r>
            <a:r>
              <a:rPr lang="en-US" sz="1400"/>
              <a:t> </a:t>
            </a:r>
            <a:r>
              <a:rPr lang="en-US" sz="1400" err="1"/>
              <a:t>elit</a:t>
            </a:r>
            <a:r>
              <a:rPr lang="en-US" sz="1400"/>
              <a:t>. Maecenas </a:t>
            </a:r>
            <a:r>
              <a:rPr lang="en-US" sz="1400" err="1"/>
              <a:t>porttitor</a:t>
            </a:r>
            <a:r>
              <a:rPr lang="en-US" sz="1400"/>
              <a:t> </a:t>
            </a:r>
            <a:r>
              <a:rPr lang="en-US" sz="1400" err="1"/>
              <a:t>congue</a:t>
            </a:r>
            <a:r>
              <a:rPr lang="en-US" sz="1400"/>
              <a:t> </a:t>
            </a:r>
            <a:r>
              <a:rPr lang="en-US" sz="1400" err="1"/>
              <a:t>massa</a:t>
            </a:r>
            <a:r>
              <a:rPr lang="en-US" sz="1400"/>
              <a:t>. </a:t>
            </a:r>
            <a:r>
              <a:rPr lang="en-US" sz="1400" err="1"/>
              <a:t>Fusce</a:t>
            </a:r>
            <a:r>
              <a:rPr lang="en-US" sz="1400"/>
              <a:t> </a:t>
            </a:r>
            <a:r>
              <a:rPr lang="en-US" sz="1400" err="1"/>
              <a:t>posuere</a:t>
            </a:r>
            <a:r>
              <a:rPr lang="en-US" sz="1400"/>
              <a:t>, magna sed pulvinar </a:t>
            </a:r>
            <a:r>
              <a:rPr lang="en-US" sz="1400" err="1"/>
              <a:t>ultricies</a:t>
            </a:r>
            <a:r>
              <a:rPr lang="en-US" sz="1400"/>
              <a:t>, </a:t>
            </a:r>
            <a:r>
              <a:rPr lang="en-US" sz="1400" err="1"/>
              <a:t>purus</a:t>
            </a:r>
            <a:r>
              <a:rPr lang="en-US" sz="1400"/>
              <a:t> </a:t>
            </a:r>
            <a:r>
              <a:rPr lang="en-US" sz="1400" err="1"/>
              <a:t>lectus</a:t>
            </a:r>
            <a:r>
              <a:rPr lang="en-US" sz="1400"/>
              <a:t> </a:t>
            </a:r>
            <a:r>
              <a:rPr lang="en-US" sz="1400" err="1"/>
              <a:t>malesuada</a:t>
            </a:r>
            <a:r>
              <a:rPr lang="en-US" sz="1400"/>
              <a:t> libero, sit </a:t>
            </a:r>
            <a:r>
              <a:rPr lang="en-US" sz="1400" err="1"/>
              <a:t>amet</a:t>
            </a:r>
            <a:r>
              <a:rPr lang="en-US" sz="1400"/>
              <a:t> </a:t>
            </a:r>
            <a:r>
              <a:rPr lang="en-US" sz="1400" err="1"/>
              <a:t>commodo</a:t>
            </a:r>
            <a:r>
              <a:rPr lang="en-US" sz="1400"/>
              <a:t> magna eros </a:t>
            </a:r>
            <a:r>
              <a:rPr lang="en-US" sz="1400" err="1"/>
              <a:t>quis</a:t>
            </a:r>
            <a:r>
              <a:rPr lang="en-US" sz="1400"/>
              <a:t> </a:t>
            </a:r>
            <a:r>
              <a:rPr lang="en-US" sz="1400" err="1"/>
              <a:t>urna</a:t>
            </a:r>
            <a:r>
              <a:rPr lang="en-US" sz="1400"/>
              <a:t>.</a:t>
            </a:r>
          </a:p>
          <a:p>
            <a:r>
              <a:rPr lang="en-US" sz="1400" err="1"/>
              <a:t>Pellentesque</a:t>
            </a:r>
            <a:r>
              <a:rPr lang="en-US" sz="1400"/>
              <a:t> habitant </a:t>
            </a:r>
            <a:r>
              <a:rPr lang="en-US" sz="1400" err="1"/>
              <a:t>morbi</a:t>
            </a:r>
            <a:r>
              <a:rPr lang="en-US" sz="1400"/>
              <a:t> </a:t>
            </a:r>
            <a:r>
              <a:rPr lang="en-US" sz="1400" err="1"/>
              <a:t>tristique</a:t>
            </a:r>
            <a:r>
              <a:rPr lang="en-US" sz="1400"/>
              <a:t> </a:t>
            </a:r>
            <a:r>
              <a:rPr lang="en-US" sz="1400" err="1"/>
              <a:t>senectus</a:t>
            </a:r>
            <a:r>
              <a:rPr lang="en-US" sz="1400"/>
              <a:t> et </a:t>
            </a:r>
            <a:r>
              <a:rPr lang="en-US" sz="1400" err="1"/>
              <a:t>netus</a:t>
            </a:r>
            <a:r>
              <a:rPr lang="en-US" sz="1400"/>
              <a:t> et </a:t>
            </a:r>
            <a:r>
              <a:rPr lang="en-US" sz="1400" err="1"/>
              <a:t>malesuada</a:t>
            </a:r>
            <a:r>
              <a:rPr lang="en-US" sz="1400"/>
              <a:t> fames ac </a:t>
            </a:r>
            <a:r>
              <a:rPr lang="en-US" sz="1400" err="1"/>
              <a:t>turpis</a:t>
            </a:r>
            <a:r>
              <a:rPr lang="en-US" sz="1400"/>
              <a:t> </a:t>
            </a:r>
            <a:r>
              <a:rPr lang="en-US" sz="1400" err="1"/>
              <a:t>egestas</a:t>
            </a:r>
            <a:r>
              <a:rPr lang="en-US" sz="1400"/>
              <a:t>. Proin pharetra </a:t>
            </a:r>
            <a:r>
              <a:rPr lang="en-US" sz="1400" err="1"/>
              <a:t>nonummy</a:t>
            </a:r>
            <a:r>
              <a:rPr lang="en-US" sz="1400"/>
              <a:t> </a:t>
            </a:r>
            <a:r>
              <a:rPr lang="en-US" sz="1400" err="1"/>
              <a:t>pede</a:t>
            </a:r>
            <a:r>
              <a:rPr lang="en-US" sz="1400"/>
              <a:t>. </a:t>
            </a:r>
            <a:r>
              <a:rPr lang="en-US" sz="1400" err="1"/>
              <a:t>Mauris</a:t>
            </a:r>
            <a:r>
              <a:rPr lang="en-US" sz="1400"/>
              <a:t> et </a:t>
            </a:r>
            <a:r>
              <a:rPr lang="en-US" sz="1400" err="1"/>
              <a:t>orci</a:t>
            </a:r>
            <a:r>
              <a:rPr lang="en-US" sz="1400"/>
              <a:t>.</a:t>
            </a:r>
          </a:p>
          <a:p>
            <a:r>
              <a:rPr lang="en-US" sz="1400"/>
              <a:t>Habitant </a:t>
            </a:r>
            <a:r>
              <a:rPr lang="en-US" sz="1400" err="1"/>
              <a:t>morbi</a:t>
            </a:r>
            <a:r>
              <a:rPr lang="en-US" sz="1400"/>
              <a:t> </a:t>
            </a:r>
            <a:r>
              <a:rPr lang="en-US" sz="1400" err="1"/>
              <a:t>tristique</a:t>
            </a:r>
            <a:r>
              <a:rPr lang="en-US" sz="1400"/>
              <a:t> </a:t>
            </a:r>
            <a:r>
              <a:rPr lang="en-US" sz="1400" err="1"/>
              <a:t>senectus</a:t>
            </a:r>
            <a:r>
              <a:rPr lang="en-US" sz="1400"/>
              <a:t> et </a:t>
            </a:r>
            <a:r>
              <a:rPr lang="en-US" sz="1400" err="1"/>
              <a:t>netus</a:t>
            </a:r>
            <a:r>
              <a:rPr lang="en-US" sz="1400"/>
              <a:t> et </a:t>
            </a:r>
            <a:r>
              <a:rPr lang="en-US" sz="1400" err="1"/>
              <a:t>malesuada</a:t>
            </a:r>
            <a:r>
              <a:rPr lang="en-US" sz="1400"/>
              <a:t> fames</a:t>
            </a:r>
          </a:p>
          <a:p>
            <a:endParaRPr lang="en-US" sz="1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2C485-4E47-FF60-83B1-097793D9CDF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sz="1400" err="1"/>
              <a:t>Pellentesque</a:t>
            </a:r>
            <a:r>
              <a:rPr lang="en-US" sz="1400"/>
              <a:t> habitant </a:t>
            </a:r>
            <a:r>
              <a:rPr lang="en-US" sz="1400" err="1"/>
              <a:t>morbi</a:t>
            </a:r>
            <a:r>
              <a:rPr lang="en-US" sz="1400"/>
              <a:t> </a:t>
            </a:r>
            <a:r>
              <a:rPr lang="en-US" sz="1400" err="1"/>
              <a:t>tristique</a:t>
            </a:r>
            <a:r>
              <a:rPr lang="en-US" sz="1400"/>
              <a:t> </a:t>
            </a:r>
            <a:r>
              <a:rPr lang="en-US" sz="1400" err="1"/>
              <a:t>senectus</a:t>
            </a:r>
            <a:r>
              <a:rPr lang="en-US" sz="1400"/>
              <a:t> et </a:t>
            </a:r>
            <a:r>
              <a:rPr lang="en-US" sz="1400" err="1"/>
              <a:t>netus</a:t>
            </a:r>
            <a:r>
              <a:rPr lang="en-US" sz="1400"/>
              <a:t> et </a:t>
            </a:r>
            <a:r>
              <a:rPr lang="en-US" sz="1400" err="1"/>
              <a:t>malesuada</a:t>
            </a:r>
            <a:r>
              <a:rPr lang="en-US" sz="1400"/>
              <a:t> fames ac </a:t>
            </a:r>
            <a:r>
              <a:rPr lang="en-US" sz="1400" err="1"/>
              <a:t>turpis</a:t>
            </a:r>
            <a:r>
              <a:rPr lang="en-US" sz="1400"/>
              <a:t> </a:t>
            </a:r>
            <a:r>
              <a:rPr lang="en-US" sz="1400" err="1"/>
              <a:t>egestas</a:t>
            </a:r>
            <a:r>
              <a:rPr lang="en-US" sz="1400"/>
              <a:t>. </a:t>
            </a:r>
            <a:r>
              <a:rPr lang="en-US" sz="1400" i="1"/>
              <a:t>Proin pharetra </a:t>
            </a:r>
            <a:r>
              <a:rPr lang="en-US" sz="1400" i="1" err="1"/>
              <a:t>nonummy</a:t>
            </a:r>
            <a:r>
              <a:rPr lang="en-US" sz="1400" i="1"/>
              <a:t> </a:t>
            </a:r>
            <a:r>
              <a:rPr lang="en-US" sz="1400" i="1" err="1"/>
              <a:t>pede</a:t>
            </a:r>
            <a:r>
              <a:rPr lang="en-US" sz="1400" i="1"/>
              <a:t>. </a:t>
            </a:r>
            <a:r>
              <a:rPr lang="en-US" sz="1400" i="1" err="1"/>
              <a:t>Mauris</a:t>
            </a:r>
            <a:r>
              <a:rPr lang="en-US" sz="1400" i="1"/>
              <a:t> et </a:t>
            </a:r>
            <a:r>
              <a:rPr lang="en-US" sz="1400" i="1" err="1"/>
              <a:t>orci</a:t>
            </a:r>
            <a:r>
              <a:rPr lang="en-US" sz="1400" i="1"/>
              <a:t>.</a:t>
            </a:r>
          </a:p>
          <a:p>
            <a:r>
              <a:rPr lang="en-US" sz="1400" err="1"/>
              <a:t>Fusce</a:t>
            </a:r>
            <a:r>
              <a:rPr lang="en-US" sz="1400"/>
              <a:t> </a:t>
            </a:r>
            <a:r>
              <a:rPr lang="en-US" sz="1400" err="1"/>
              <a:t>posuere</a:t>
            </a:r>
            <a:r>
              <a:rPr lang="en-US" sz="1400"/>
              <a:t>, magna sed pulvinar </a:t>
            </a:r>
            <a:r>
              <a:rPr lang="en-US" sz="1400" err="1"/>
              <a:t>ultricies</a:t>
            </a:r>
            <a:r>
              <a:rPr lang="en-US" sz="1400"/>
              <a:t>, </a:t>
            </a:r>
            <a:r>
              <a:rPr lang="en-US" sz="1400" err="1"/>
              <a:t>purus</a:t>
            </a:r>
            <a:r>
              <a:rPr lang="en-US" sz="1400"/>
              <a:t> </a:t>
            </a:r>
            <a:r>
              <a:rPr lang="en-US" sz="1400" err="1"/>
              <a:t>lectus</a:t>
            </a:r>
            <a:r>
              <a:rPr lang="en-US" sz="1400"/>
              <a:t> </a:t>
            </a:r>
            <a:r>
              <a:rPr lang="en-US" sz="1400" err="1"/>
              <a:t>malesuada</a:t>
            </a:r>
            <a:r>
              <a:rPr lang="en-US" sz="1400"/>
              <a:t> libero, sit </a:t>
            </a:r>
            <a:r>
              <a:rPr lang="en-US" sz="1400" err="1"/>
              <a:t>amet</a:t>
            </a:r>
            <a:r>
              <a:rPr lang="en-US" sz="1400"/>
              <a:t> </a:t>
            </a:r>
            <a:r>
              <a:rPr lang="en-US" sz="1400" err="1"/>
              <a:t>commodo</a:t>
            </a:r>
            <a:r>
              <a:rPr lang="en-US" sz="1400"/>
              <a:t> magna eros </a:t>
            </a:r>
            <a:r>
              <a:rPr lang="en-US" sz="1400" err="1"/>
              <a:t>quis</a:t>
            </a:r>
            <a:r>
              <a:rPr lang="en-US" sz="1400"/>
              <a:t> </a:t>
            </a:r>
            <a:r>
              <a:rPr lang="en-US" sz="1400" err="1"/>
              <a:t>urna</a:t>
            </a:r>
            <a:r>
              <a:rPr lang="en-US" sz="1400"/>
              <a:t>.</a:t>
            </a:r>
          </a:p>
          <a:p>
            <a:pPr lvl="1"/>
            <a:r>
              <a:rPr lang="en-US" sz="1200" err="1"/>
              <a:t>Fusce</a:t>
            </a:r>
            <a:r>
              <a:rPr lang="en-US" sz="1200"/>
              <a:t> </a:t>
            </a:r>
            <a:r>
              <a:rPr lang="en-US" sz="1200" err="1"/>
              <a:t>posuere</a:t>
            </a:r>
            <a:endParaRPr lang="en-US" sz="1200"/>
          </a:p>
          <a:p>
            <a:pPr lvl="1"/>
            <a:r>
              <a:rPr lang="en-US" sz="1200"/>
              <a:t>Magna sed pulvinar </a:t>
            </a:r>
          </a:p>
          <a:p>
            <a:pPr lvl="1"/>
            <a:r>
              <a:rPr lang="en-US" sz="1200"/>
              <a:t>Purus </a:t>
            </a:r>
            <a:r>
              <a:rPr lang="en-US" sz="1200" err="1"/>
              <a:t>lectus</a:t>
            </a:r>
            <a:r>
              <a:rPr lang="en-US" sz="1200"/>
              <a:t> </a:t>
            </a:r>
          </a:p>
          <a:p>
            <a:pPr lvl="1"/>
            <a:r>
              <a:rPr lang="en-US" sz="1200" err="1"/>
              <a:t>Malesuada</a:t>
            </a:r>
            <a:r>
              <a:rPr lang="en-US" sz="1200"/>
              <a:t> libero</a:t>
            </a:r>
          </a:p>
          <a:p>
            <a:pPr lvl="1"/>
            <a:r>
              <a:rPr lang="en-US" sz="1200" err="1"/>
              <a:t>Commodo</a:t>
            </a:r>
            <a:r>
              <a:rPr lang="en-US" sz="1200"/>
              <a:t> </a:t>
            </a:r>
            <a:r>
              <a:rPr lang="en-US" sz="1200" err="1"/>
              <a:t>urna</a:t>
            </a:r>
            <a:endParaRPr lang="en-US" sz="12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D25EA-1032-2DB0-5529-59E39AC03CD2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>
            <a:normAutofit/>
          </a:bodyPr>
          <a:lstStyle/>
          <a:p>
            <a:r>
              <a:rPr lang="en-US" sz="1400" err="1"/>
              <a:t>Malesuada</a:t>
            </a:r>
            <a:r>
              <a:rPr lang="en-US" sz="1400"/>
              <a:t> fames ac </a:t>
            </a:r>
            <a:r>
              <a:rPr lang="en-US" sz="1400" err="1"/>
              <a:t>turpis</a:t>
            </a:r>
            <a:r>
              <a:rPr lang="en-US" sz="1400"/>
              <a:t> </a:t>
            </a:r>
            <a:r>
              <a:rPr lang="en-US" sz="1400" err="1"/>
              <a:t>egestas</a:t>
            </a:r>
            <a:r>
              <a:rPr lang="en-US" sz="1400"/>
              <a:t>.</a:t>
            </a:r>
          </a:p>
          <a:p>
            <a:pPr lvl="1"/>
            <a:r>
              <a:rPr lang="en-US" sz="1200"/>
              <a:t>Maecenas </a:t>
            </a:r>
            <a:r>
              <a:rPr lang="en-US" sz="1200" err="1"/>
              <a:t>porttitor</a:t>
            </a:r>
            <a:r>
              <a:rPr lang="en-US" sz="1200"/>
              <a:t> </a:t>
            </a:r>
          </a:p>
          <a:p>
            <a:pPr lvl="1"/>
            <a:r>
              <a:rPr lang="en-US" sz="1200" err="1"/>
              <a:t>Congue</a:t>
            </a:r>
            <a:r>
              <a:rPr lang="en-US" sz="1200"/>
              <a:t> </a:t>
            </a:r>
            <a:r>
              <a:rPr lang="en-US" sz="1200" err="1"/>
              <a:t>massa</a:t>
            </a:r>
          </a:p>
          <a:p>
            <a:pPr lvl="1"/>
            <a:r>
              <a:rPr lang="en-US" sz="1200" err="1"/>
              <a:t>Fusce</a:t>
            </a:r>
            <a:r>
              <a:rPr lang="en-US" sz="1200"/>
              <a:t> </a:t>
            </a:r>
            <a:r>
              <a:rPr lang="en-US" sz="1200" err="1"/>
              <a:t>posuere</a:t>
            </a:r>
            <a:r>
              <a:rPr lang="en-US" sz="1200"/>
              <a:t>, magna sed pulvinar </a:t>
            </a:r>
            <a:r>
              <a:rPr lang="en-US" sz="1200" err="1"/>
              <a:t>ultricies</a:t>
            </a:r>
            <a:r>
              <a:rPr lang="en-US" sz="1200"/>
              <a:t>, </a:t>
            </a:r>
            <a:r>
              <a:rPr lang="en-US" sz="1200" err="1"/>
              <a:t>purus</a:t>
            </a:r>
            <a:r>
              <a:rPr lang="en-US" sz="1200"/>
              <a:t> </a:t>
            </a:r>
            <a:r>
              <a:rPr lang="en-US" sz="1200" err="1"/>
              <a:t>lectus</a:t>
            </a:r>
            <a:r>
              <a:rPr lang="en-US" sz="1200"/>
              <a:t> </a:t>
            </a:r>
            <a:r>
              <a:rPr lang="en-US" sz="1200" err="1"/>
              <a:t>malesuada</a:t>
            </a:r>
          </a:p>
          <a:p>
            <a:r>
              <a:rPr lang="en-US" sz="1400"/>
              <a:t>Proin pharetra </a:t>
            </a:r>
            <a:r>
              <a:rPr lang="en-US" sz="1400" err="1"/>
              <a:t>nonummy</a:t>
            </a:r>
            <a:r>
              <a:rPr lang="en-US" sz="1400"/>
              <a:t> </a:t>
            </a:r>
            <a:r>
              <a:rPr lang="en-US" sz="1400" err="1"/>
              <a:t>pede</a:t>
            </a:r>
            <a:r>
              <a:rPr lang="en-US" sz="1400"/>
              <a:t>. Mauris et </a:t>
            </a:r>
            <a:r>
              <a:rPr lang="en-US" sz="1400" err="1"/>
              <a:t>orci</a:t>
            </a:r>
            <a:r>
              <a:rPr lang="en-US" sz="1400"/>
              <a:t>. </a:t>
            </a:r>
            <a:r>
              <a:rPr lang="en-US" sz="1400" err="1"/>
              <a:t>Fusce</a:t>
            </a:r>
            <a:r>
              <a:rPr lang="en-US" sz="1400"/>
              <a:t> </a:t>
            </a:r>
            <a:r>
              <a:rPr lang="en-US" sz="1400" err="1"/>
              <a:t>posuere</a:t>
            </a:r>
            <a:r>
              <a:rPr lang="en-US" sz="1400"/>
              <a:t>, magna sed pulvinar </a:t>
            </a:r>
            <a:r>
              <a:rPr lang="en-US" sz="1400" err="1"/>
              <a:t>ultricies</a:t>
            </a:r>
            <a:r>
              <a:rPr lang="en-US" sz="1400"/>
              <a:t>, </a:t>
            </a:r>
            <a:r>
              <a:rPr lang="en-US" sz="1400" err="1"/>
              <a:t>purus</a:t>
            </a:r>
            <a:r>
              <a:rPr lang="en-US" sz="1400"/>
              <a:t> </a:t>
            </a:r>
            <a:r>
              <a:rPr lang="en-US" sz="1400" err="1"/>
              <a:t>lectus</a:t>
            </a:r>
            <a:r>
              <a:rPr lang="en-US" sz="1400"/>
              <a:t> </a:t>
            </a:r>
            <a:r>
              <a:rPr lang="en-US" sz="1400" err="1"/>
              <a:t>malesuada</a:t>
            </a:r>
          </a:p>
          <a:p>
            <a:r>
              <a:rPr lang="en-US" sz="1400"/>
              <a:t>Proin pharetra </a:t>
            </a:r>
            <a:r>
              <a:rPr lang="en-US" sz="1400" err="1"/>
              <a:t>nonummy</a:t>
            </a:r>
            <a:r>
              <a:rPr lang="en-US" sz="1400"/>
              <a:t> </a:t>
            </a:r>
            <a:r>
              <a:rPr lang="en-US" sz="1400" err="1"/>
              <a:t>pede</a:t>
            </a:r>
            <a:r>
              <a:rPr lang="en-US" sz="1400"/>
              <a:t>. Mauris et </a:t>
            </a:r>
            <a:r>
              <a:rPr lang="en-US" sz="1400" err="1"/>
              <a:t>orci</a:t>
            </a:r>
            <a:r>
              <a:rPr lang="en-US" sz="1400"/>
              <a:t>. </a:t>
            </a:r>
          </a:p>
          <a:p>
            <a:r>
              <a:rPr lang="en-US" sz="1400" err="1"/>
              <a:t>Fusce</a:t>
            </a:r>
            <a:r>
              <a:rPr lang="en-US" sz="1400"/>
              <a:t> </a:t>
            </a:r>
            <a:r>
              <a:rPr lang="en-US" sz="1400" err="1"/>
              <a:t>posuere</a:t>
            </a:r>
            <a:r>
              <a:rPr lang="en-US" sz="1400"/>
              <a:t>, magna sed pulvinar </a:t>
            </a:r>
            <a:r>
              <a:rPr lang="en-US" sz="1400" err="1"/>
              <a:t>ultricies</a:t>
            </a:r>
            <a:r>
              <a:rPr lang="en-US" sz="1400"/>
              <a:t>, </a:t>
            </a:r>
            <a:r>
              <a:rPr lang="en-US" sz="1400" err="1"/>
              <a:t>purus</a:t>
            </a:r>
            <a:r>
              <a:rPr lang="en-US" sz="1400"/>
              <a:t> </a:t>
            </a:r>
            <a:r>
              <a:rPr lang="en-US" sz="1400" err="1"/>
              <a:t>lectus</a:t>
            </a:r>
            <a:r>
              <a:rPr lang="en-US" sz="1400"/>
              <a:t> </a:t>
            </a:r>
            <a:r>
              <a:rPr lang="en-US" sz="1400" err="1"/>
              <a:t>malesuada</a:t>
            </a:r>
          </a:p>
          <a:p>
            <a:endParaRPr lang="en-US" sz="1400" err="1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1E65A5-8E1B-2CA6-EC7A-2B7204413D5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Senectus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FB0E60-F03C-49AA-F927-15A55002FFCF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Sit Amet </a:t>
            </a:r>
            <a:r>
              <a:rPr lang="en-US" err="1"/>
              <a:t>Commodo</a:t>
            </a:r>
            <a:r>
              <a:rPr lang="en-US"/>
              <a:t> Senectus Et </a:t>
            </a:r>
            <a:r>
              <a:rPr lang="en-US" err="1"/>
              <a:t>Netus</a:t>
            </a:r>
            <a:r>
              <a:rPr lang="en-US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3C3ABE-AA62-1D9A-2418-DFB1CF82B559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Habitant Morbi </a:t>
            </a:r>
            <a:r>
              <a:rPr lang="en-US" err="1"/>
              <a:t>Tristique</a:t>
            </a:r>
            <a:r>
              <a:rPr lang="en-US"/>
              <a:t> Senectus</a:t>
            </a:r>
          </a:p>
        </p:txBody>
      </p:sp>
    </p:spTree>
    <p:extLst>
      <p:ext uri="{BB962C8B-B14F-4D97-AF65-F5344CB8AC3E}">
        <p14:creationId xmlns:p14="http://schemas.microsoft.com/office/powerpoint/2010/main" val="4103306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8218DF-6F12-E776-B5C9-629CC6197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PORTTITOR CONGUE MASSA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F9FEF-F370-C384-2677-7093ADE5F6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050"/>
              <a:t>Maecenas </a:t>
            </a:r>
            <a:r>
              <a:rPr lang="en-US" sz="1050" err="1"/>
              <a:t>porttitor</a:t>
            </a:r>
            <a:r>
              <a:rPr lang="en-US" sz="1050"/>
              <a:t> </a:t>
            </a:r>
            <a:r>
              <a:rPr lang="en-US" sz="1050" err="1"/>
              <a:t>congue</a:t>
            </a:r>
            <a:r>
              <a:rPr lang="en-US" sz="1050"/>
              <a:t> </a:t>
            </a:r>
            <a:r>
              <a:rPr lang="en-US" sz="1050" err="1"/>
              <a:t>massa</a:t>
            </a:r>
            <a:r>
              <a:rPr lang="en-US" sz="1050"/>
              <a:t>. </a:t>
            </a:r>
            <a:r>
              <a:rPr lang="en-US" sz="1050" err="1"/>
              <a:t>Fusce</a:t>
            </a:r>
            <a:r>
              <a:rPr lang="en-US" sz="1050"/>
              <a:t> </a:t>
            </a:r>
            <a:r>
              <a:rPr lang="en-US" sz="1050" err="1"/>
              <a:t>posuere</a:t>
            </a:r>
            <a:r>
              <a:rPr lang="en-US" sz="1050"/>
              <a:t>, magna sed pulvinar </a:t>
            </a:r>
            <a:r>
              <a:rPr lang="en-US" sz="1050" err="1"/>
              <a:t>ultricies</a:t>
            </a:r>
            <a:r>
              <a:rPr lang="en-US" sz="1050"/>
              <a:t>, </a:t>
            </a:r>
            <a:r>
              <a:rPr lang="en-US" sz="1050" err="1"/>
              <a:t>purus</a:t>
            </a:r>
            <a:r>
              <a:rPr lang="en-US" sz="1050"/>
              <a:t> </a:t>
            </a:r>
            <a:r>
              <a:rPr lang="en-US" sz="1050" err="1"/>
              <a:t>lectus</a:t>
            </a:r>
            <a:r>
              <a:rPr lang="en-US" sz="1050"/>
              <a:t> </a:t>
            </a:r>
            <a:r>
              <a:rPr lang="en-US" sz="1050" err="1"/>
              <a:t>malesuada</a:t>
            </a:r>
            <a:r>
              <a:rPr lang="en-US" sz="1050"/>
              <a:t>. Lorem ipsum dolor sit </a:t>
            </a:r>
            <a:r>
              <a:rPr lang="en-US" sz="1050" err="1"/>
              <a:t>amet</a:t>
            </a:r>
            <a:r>
              <a:rPr lang="en-US" sz="1050"/>
              <a:t>, </a:t>
            </a:r>
            <a:r>
              <a:rPr lang="en-US" sz="1050" err="1"/>
              <a:t>consectetuer</a:t>
            </a:r>
            <a:r>
              <a:rPr lang="en-US" sz="1050"/>
              <a:t> </a:t>
            </a:r>
            <a:r>
              <a:rPr lang="en-US" sz="1050" err="1"/>
              <a:t>adipiscing</a:t>
            </a:r>
            <a:r>
              <a:rPr lang="en-US" sz="1050"/>
              <a:t> </a:t>
            </a:r>
            <a:r>
              <a:rPr lang="en-US" sz="1050" err="1"/>
              <a:t>elit</a:t>
            </a:r>
            <a:r>
              <a:rPr lang="en-US" sz="1050"/>
              <a:t>. Maecenas </a:t>
            </a:r>
            <a:r>
              <a:rPr lang="en-US" sz="1050" err="1"/>
              <a:t>porttitor</a:t>
            </a:r>
            <a:r>
              <a:rPr lang="en-US" sz="1050"/>
              <a:t> </a:t>
            </a:r>
            <a:r>
              <a:rPr lang="en-US" sz="1050" err="1"/>
              <a:t>congue</a:t>
            </a:r>
            <a:r>
              <a:rPr lang="en-US" sz="1050"/>
              <a:t> </a:t>
            </a:r>
            <a:r>
              <a:rPr lang="en-US" sz="1050" err="1"/>
              <a:t>massa</a:t>
            </a:r>
            <a:r>
              <a:rPr lang="en-US" sz="1050"/>
              <a:t>. </a:t>
            </a:r>
            <a:r>
              <a:rPr lang="en-US" sz="1050" err="1"/>
              <a:t>Fusce</a:t>
            </a:r>
            <a:r>
              <a:rPr lang="en-US" sz="1050"/>
              <a:t> </a:t>
            </a:r>
            <a:r>
              <a:rPr lang="en-US" sz="1050" err="1"/>
              <a:t>posuere</a:t>
            </a:r>
            <a:r>
              <a:rPr lang="en-US" sz="1050"/>
              <a:t>, magna sed pulvinar </a:t>
            </a:r>
            <a:r>
              <a:rPr lang="en-US" sz="1050" err="1"/>
              <a:t>ultricies</a:t>
            </a:r>
            <a:r>
              <a:rPr lang="en-US" sz="1050"/>
              <a:t>, </a:t>
            </a:r>
            <a:r>
              <a:rPr lang="en-US" sz="1050" err="1"/>
              <a:t>purus</a:t>
            </a:r>
            <a:r>
              <a:rPr lang="en-US" sz="1050"/>
              <a:t> </a:t>
            </a:r>
            <a:r>
              <a:rPr lang="en-US" sz="1050" err="1"/>
              <a:t>lectus</a:t>
            </a:r>
            <a:r>
              <a:rPr lang="en-US" sz="1050"/>
              <a:t> </a:t>
            </a:r>
            <a:r>
              <a:rPr lang="en-US" sz="1050" err="1"/>
              <a:t>malesuada</a:t>
            </a:r>
            <a:r>
              <a:rPr lang="en-US" sz="1050"/>
              <a:t> libero, sit </a:t>
            </a:r>
            <a:r>
              <a:rPr lang="en-US" sz="1050" err="1"/>
              <a:t>amet</a:t>
            </a:r>
            <a:r>
              <a:rPr lang="en-US" sz="1050"/>
              <a:t> </a:t>
            </a:r>
            <a:r>
              <a:rPr lang="en-US" sz="1050" err="1"/>
              <a:t>commodo</a:t>
            </a:r>
            <a:r>
              <a:rPr lang="en-US" sz="1050"/>
              <a:t> magna eros </a:t>
            </a:r>
            <a:r>
              <a:rPr lang="en-US" sz="1050" err="1"/>
              <a:t>quis</a:t>
            </a:r>
            <a:r>
              <a:rPr lang="en-US" sz="1050"/>
              <a:t> </a:t>
            </a:r>
            <a:r>
              <a:rPr lang="en-US" sz="1050" err="1"/>
              <a:t>urna</a:t>
            </a:r>
            <a:r>
              <a:rPr lang="en-US" sz="1050"/>
              <a:t>.</a:t>
            </a:r>
          </a:p>
          <a:p>
            <a:r>
              <a:rPr lang="en-US" sz="1050" err="1"/>
              <a:t>Pellentesque</a:t>
            </a:r>
            <a:r>
              <a:rPr lang="en-US" sz="1050"/>
              <a:t> habitant </a:t>
            </a:r>
            <a:r>
              <a:rPr lang="en-US" sz="1050" err="1"/>
              <a:t>morbi</a:t>
            </a:r>
            <a:r>
              <a:rPr lang="en-US" sz="1050"/>
              <a:t> </a:t>
            </a:r>
            <a:r>
              <a:rPr lang="en-US" sz="1050" err="1"/>
              <a:t>tristique</a:t>
            </a:r>
            <a:r>
              <a:rPr lang="en-US" sz="1050"/>
              <a:t> </a:t>
            </a:r>
            <a:r>
              <a:rPr lang="en-US" sz="1050" err="1"/>
              <a:t>senectus</a:t>
            </a:r>
            <a:r>
              <a:rPr lang="en-US" sz="1050"/>
              <a:t> et </a:t>
            </a:r>
            <a:r>
              <a:rPr lang="en-US" sz="1050" err="1"/>
              <a:t>netus</a:t>
            </a:r>
            <a:r>
              <a:rPr lang="en-US" sz="1050"/>
              <a:t> et </a:t>
            </a:r>
            <a:r>
              <a:rPr lang="en-US" sz="1050" err="1"/>
              <a:t>malesuada</a:t>
            </a:r>
            <a:r>
              <a:rPr lang="en-US" sz="1050"/>
              <a:t> fames ac </a:t>
            </a:r>
            <a:r>
              <a:rPr lang="en-US" sz="1050" err="1"/>
              <a:t>turpis</a:t>
            </a:r>
            <a:r>
              <a:rPr lang="en-US" sz="1050"/>
              <a:t> </a:t>
            </a:r>
            <a:r>
              <a:rPr lang="en-US" sz="1050" err="1"/>
              <a:t>egestas</a:t>
            </a:r>
            <a:r>
              <a:rPr lang="en-US" sz="1050"/>
              <a:t>. Proin pharetra </a:t>
            </a:r>
            <a:r>
              <a:rPr lang="en-US" sz="1050" err="1"/>
              <a:t>nonummy</a:t>
            </a:r>
            <a:r>
              <a:rPr lang="en-US" sz="1050"/>
              <a:t> </a:t>
            </a:r>
            <a:r>
              <a:rPr lang="en-US" sz="1050" err="1"/>
              <a:t>pede</a:t>
            </a:r>
            <a:r>
              <a:rPr lang="en-US" sz="1050"/>
              <a:t>. </a:t>
            </a:r>
            <a:r>
              <a:rPr lang="en-US" sz="1050" err="1"/>
              <a:t>Mauris</a:t>
            </a:r>
            <a:r>
              <a:rPr lang="en-US" sz="1050"/>
              <a:t> et </a:t>
            </a:r>
            <a:r>
              <a:rPr lang="en-US" sz="1050" err="1"/>
              <a:t>orci</a:t>
            </a:r>
            <a:r>
              <a:rPr lang="en-US" sz="1050"/>
              <a:t>.</a:t>
            </a:r>
          </a:p>
          <a:p>
            <a:r>
              <a:rPr lang="en-US" sz="1050"/>
              <a:t>Habitant </a:t>
            </a:r>
            <a:r>
              <a:rPr lang="en-US" sz="1050" err="1"/>
              <a:t>morbi</a:t>
            </a:r>
            <a:r>
              <a:rPr lang="en-US" sz="1050"/>
              <a:t> </a:t>
            </a:r>
            <a:r>
              <a:rPr lang="en-US" sz="1050" err="1"/>
              <a:t>tristique</a:t>
            </a:r>
            <a:r>
              <a:rPr lang="en-US" sz="1050"/>
              <a:t> </a:t>
            </a:r>
            <a:r>
              <a:rPr lang="en-US" sz="1050" err="1"/>
              <a:t>senectus</a:t>
            </a:r>
            <a:r>
              <a:rPr lang="en-US" sz="1050"/>
              <a:t> et </a:t>
            </a:r>
            <a:r>
              <a:rPr lang="en-US" sz="1050" err="1"/>
              <a:t>netus</a:t>
            </a:r>
            <a:r>
              <a:rPr lang="en-US" sz="1050"/>
              <a:t> et </a:t>
            </a:r>
            <a:r>
              <a:rPr lang="en-US" sz="1050" err="1"/>
              <a:t>malesuada</a:t>
            </a:r>
            <a:r>
              <a:rPr lang="en-US" sz="1050"/>
              <a:t> fame.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EA8F396-C7B1-5D99-684C-CB26249F8B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6" r="27356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F28081-6F28-9603-5AFC-6614436EAE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1242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8242E2D-E65E-8638-C003-2A9E307563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3" t="4942" r="142" b="14391"/>
          <a:stretch/>
        </p:blipFill>
        <p:spPr>
          <a:xfrm>
            <a:off x="1238250" y="1620253"/>
            <a:ext cx="4002505" cy="324462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89DAF-B8D6-0525-C362-F492B4BF04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Dr. John Doe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24B7B-33AC-762F-4577-023152A641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Head of Placeholder Department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E905A2-A7B1-2662-DB34-F4F8626CA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 THE SPEAKER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BE1388-66EA-6D4F-327E-8D600F695A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Proin pharetra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pede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orci</a:t>
            </a:r>
            <a:r>
              <a:rPr lang="en-US"/>
              <a:t>.</a:t>
            </a:r>
          </a:p>
          <a:p>
            <a:r>
              <a:rPr lang="en-US"/>
              <a:t>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Proin pharetra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pede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orci.Habitant</a:t>
            </a:r>
            <a:r>
              <a:rPr lang="en-US"/>
              <a:t>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Proin pharetra</a:t>
            </a:r>
          </a:p>
        </p:txBody>
      </p:sp>
    </p:spTree>
    <p:extLst>
      <p:ext uri="{BB962C8B-B14F-4D97-AF65-F5344CB8AC3E}">
        <p14:creationId xmlns:p14="http://schemas.microsoft.com/office/powerpoint/2010/main" val="3238704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0975BA72-871C-29D8-9B27-C9B7F9DE6CEC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1086473122"/>
              </p:ext>
            </p:extLst>
          </p:nvPr>
        </p:nvGraphicFramePr>
        <p:xfrm>
          <a:off x="762000" y="1104900"/>
          <a:ext cx="10652125" cy="4838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741">
                  <a:extLst>
                    <a:ext uri="{9D8B030D-6E8A-4147-A177-3AD203B41FA5}">
                      <a16:colId xmlns:a16="http://schemas.microsoft.com/office/drawing/2014/main" val="503497058"/>
                    </a:ext>
                  </a:extLst>
                </a:gridCol>
                <a:gridCol w="986109">
                  <a:extLst>
                    <a:ext uri="{9D8B030D-6E8A-4147-A177-3AD203B41FA5}">
                      <a16:colId xmlns:a16="http://schemas.microsoft.com/office/drawing/2014/main" val="324044265"/>
                    </a:ext>
                  </a:extLst>
                </a:gridCol>
                <a:gridCol w="2130425">
                  <a:extLst>
                    <a:ext uri="{9D8B030D-6E8A-4147-A177-3AD203B41FA5}">
                      <a16:colId xmlns:a16="http://schemas.microsoft.com/office/drawing/2014/main" val="2370875872"/>
                    </a:ext>
                  </a:extLst>
                </a:gridCol>
                <a:gridCol w="2130425">
                  <a:extLst>
                    <a:ext uri="{9D8B030D-6E8A-4147-A177-3AD203B41FA5}">
                      <a16:colId xmlns:a16="http://schemas.microsoft.com/office/drawing/2014/main" val="4044405684"/>
                    </a:ext>
                  </a:extLst>
                </a:gridCol>
                <a:gridCol w="2130425">
                  <a:extLst>
                    <a:ext uri="{9D8B030D-6E8A-4147-A177-3AD203B41FA5}">
                      <a16:colId xmlns:a16="http://schemas.microsoft.com/office/drawing/2014/main" val="208085259"/>
                    </a:ext>
                  </a:extLst>
                </a:gridCol>
              </a:tblGrid>
              <a:tr h="60483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Information Title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##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Information Title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Information Title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Information Title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3532754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7243604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7661288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6222385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5078862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9272099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4877787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Information Details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4116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9484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2F7682-94E6-6CE9-EED5-C899D13C54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Event Title 00/00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2E408-F6BD-9F9A-BB92-4FCCBA69F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97459-74F9-1C63-C6D7-AC8870DC65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000" err="1"/>
              <a:t>Pellentesque</a:t>
            </a:r>
            <a:r>
              <a:rPr lang="en-US" sz="1000"/>
              <a:t> habitant </a:t>
            </a:r>
            <a:r>
              <a:rPr lang="en-US" sz="1000" err="1"/>
              <a:t>morbi</a:t>
            </a:r>
            <a:r>
              <a:rPr lang="en-US" sz="1000"/>
              <a:t> </a:t>
            </a:r>
            <a:r>
              <a:rPr lang="en-US" sz="1000" err="1"/>
              <a:t>tristique</a:t>
            </a:r>
            <a:r>
              <a:rPr lang="en-US" sz="1000"/>
              <a:t> </a:t>
            </a:r>
            <a:r>
              <a:rPr lang="en-US" sz="1000" err="1"/>
              <a:t>senectus</a:t>
            </a:r>
            <a:r>
              <a:rPr lang="en-US" sz="1000"/>
              <a:t> et </a:t>
            </a:r>
            <a:r>
              <a:rPr lang="en-US" sz="1000" err="1"/>
              <a:t>netus</a:t>
            </a:r>
            <a:r>
              <a:rPr lang="en-US" sz="1000"/>
              <a:t> et </a:t>
            </a:r>
            <a:r>
              <a:rPr lang="en-US" sz="1000" err="1"/>
              <a:t>malesuada</a:t>
            </a:r>
            <a:r>
              <a:rPr lang="en-US" sz="1000"/>
              <a:t> fames ac </a:t>
            </a:r>
            <a:r>
              <a:rPr lang="en-US" sz="1000" err="1"/>
              <a:t>turpis</a:t>
            </a:r>
            <a:r>
              <a:rPr lang="en-US" sz="1000"/>
              <a:t> </a:t>
            </a:r>
            <a:r>
              <a:rPr lang="en-US" sz="1000" err="1"/>
              <a:t>egestas</a:t>
            </a:r>
            <a:r>
              <a:rPr lang="en-US" sz="1000"/>
              <a:t>. Proin pharetra </a:t>
            </a:r>
            <a:r>
              <a:rPr lang="en-US" sz="1000" err="1"/>
              <a:t>nonummy</a:t>
            </a:r>
            <a:r>
              <a:rPr lang="en-US" sz="1000"/>
              <a:t> </a:t>
            </a:r>
            <a:r>
              <a:rPr lang="en-US" sz="1000" err="1"/>
              <a:t>pede</a:t>
            </a:r>
            <a:r>
              <a:rPr lang="en-US" sz="1000"/>
              <a:t>. </a:t>
            </a:r>
            <a:r>
              <a:rPr lang="en-US" sz="1000" err="1"/>
              <a:t>Mauris</a:t>
            </a:r>
            <a:r>
              <a:rPr lang="en-US" sz="1000"/>
              <a:t> et </a:t>
            </a:r>
            <a:r>
              <a:rPr lang="en-US" sz="1000" err="1"/>
              <a:t>orci</a:t>
            </a:r>
            <a:r>
              <a:rPr lang="en-US" sz="1000"/>
              <a:t>. </a:t>
            </a:r>
            <a:r>
              <a:rPr lang="en-US" sz="1000" err="1"/>
              <a:t>Fusce</a:t>
            </a:r>
            <a:r>
              <a:rPr lang="en-US" sz="1000"/>
              <a:t> </a:t>
            </a:r>
            <a:r>
              <a:rPr lang="en-US" sz="1000" err="1"/>
              <a:t>posuere</a:t>
            </a:r>
            <a:r>
              <a:rPr lang="en-US" sz="1000"/>
              <a:t>, magna sed pulvinar </a:t>
            </a:r>
            <a:r>
              <a:rPr lang="en-US" sz="1000" err="1"/>
              <a:t>ultricies</a:t>
            </a:r>
            <a:r>
              <a:rPr lang="en-US" sz="1000"/>
              <a:t>, </a:t>
            </a:r>
            <a:r>
              <a:rPr lang="en-US" sz="1000" err="1"/>
              <a:t>purus</a:t>
            </a:r>
            <a:r>
              <a:rPr lang="en-US" sz="1000"/>
              <a:t> </a:t>
            </a:r>
            <a:r>
              <a:rPr lang="en-US" sz="1000" err="1"/>
              <a:t>lectus</a:t>
            </a:r>
            <a:r>
              <a:rPr lang="en-US" sz="1000"/>
              <a:t> </a:t>
            </a:r>
            <a:r>
              <a:rPr lang="en-US" sz="1000" err="1"/>
              <a:t>malesuada</a:t>
            </a:r>
            <a:r>
              <a:rPr lang="en-US" sz="1000"/>
              <a:t> libero.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A6D26-342B-9826-56F7-8638A3F9FF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EF3D19-FA1F-91B5-5885-4C5C03D7F5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Event Title 00/00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B78264-79D9-59F1-4C2B-22D1F8DD65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1000" err="1"/>
              <a:t>Posuere</a:t>
            </a:r>
            <a:r>
              <a:rPr lang="en-US" sz="1000"/>
              <a:t>, magna sed pulvinar </a:t>
            </a:r>
            <a:r>
              <a:rPr lang="en-US" sz="1000" err="1"/>
              <a:t>ultricies</a:t>
            </a:r>
            <a:r>
              <a:rPr lang="en-US" sz="1000"/>
              <a:t>, </a:t>
            </a:r>
            <a:r>
              <a:rPr lang="en-US" sz="1000" err="1"/>
              <a:t>purus</a:t>
            </a:r>
            <a:r>
              <a:rPr lang="en-US" sz="1000"/>
              <a:t> </a:t>
            </a:r>
            <a:r>
              <a:rPr lang="en-US" sz="1000" err="1"/>
              <a:t>lectus</a:t>
            </a:r>
            <a:r>
              <a:rPr lang="en-US" sz="1000"/>
              <a:t> </a:t>
            </a:r>
            <a:r>
              <a:rPr lang="en-US" sz="1000" err="1"/>
              <a:t>malesuada</a:t>
            </a:r>
            <a:r>
              <a:rPr lang="en-US" sz="1000"/>
              <a:t> libero, sit </a:t>
            </a:r>
            <a:r>
              <a:rPr lang="en-US" sz="1000" err="1"/>
              <a:t>amet</a:t>
            </a:r>
            <a:r>
              <a:rPr lang="en-US" sz="1000"/>
              <a:t> </a:t>
            </a:r>
            <a:r>
              <a:rPr lang="en-US" sz="1000" err="1"/>
              <a:t>commodo</a:t>
            </a:r>
            <a:r>
              <a:rPr lang="en-US" sz="1000"/>
              <a:t> magna eros </a:t>
            </a:r>
            <a:r>
              <a:rPr lang="en-US" sz="1000" err="1"/>
              <a:t>quis</a:t>
            </a:r>
            <a:r>
              <a:rPr lang="en-US" sz="1000"/>
              <a:t> </a:t>
            </a:r>
            <a:r>
              <a:rPr lang="en-US" sz="1000" err="1"/>
              <a:t>urna</a:t>
            </a:r>
            <a:r>
              <a:rPr lang="en-US" sz="1000"/>
              <a:t>. </a:t>
            </a:r>
            <a:r>
              <a:rPr lang="en-US" sz="1000" err="1"/>
              <a:t>Fusce</a:t>
            </a:r>
            <a:r>
              <a:rPr lang="en-US" sz="1000"/>
              <a:t> </a:t>
            </a:r>
            <a:r>
              <a:rPr lang="en-US" sz="1000" err="1"/>
              <a:t>posuere</a:t>
            </a:r>
            <a:r>
              <a:rPr lang="en-US" sz="1000"/>
              <a:t>, magna sed pulvinar </a:t>
            </a:r>
            <a:r>
              <a:rPr lang="en-US" sz="1000" err="1"/>
              <a:t>ultricies</a:t>
            </a:r>
            <a:r>
              <a:rPr lang="en-US" sz="1000"/>
              <a:t>, </a:t>
            </a:r>
            <a:r>
              <a:rPr lang="en-US" sz="1000" err="1"/>
              <a:t>purus</a:t>
            </a:r>
            <a:r>
              <a:rPr lang="en-US" sz="1000"/>
              <a:t> </a:t>
            </a:r>
            <a:r>
              <a:rPr lang="en-US" sz="1000" err="1"/>
              <a:t>lectus</a:t>
            </a:r>
            <a:r>
              <a:rPr lang="en-US" sz="1000"/>
              <a:t> </a:t>
            </a:r>
            <a:r>
              <a:rPr lang="en-US" sz="1000" err="1"/>
              <a:t>malesuada</a:t>
            </a:r>
            <a:r>
              <a:rPr lang="en-US" sz="1000"/>
              <a:t> libero.</a:t>
            </a:r>
          </a:p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043EC1-1E29-C56C-F23C-5E081BB0FF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C1BB66-0DF5-23B6-67B1-F8D48E319F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Event Title 00/00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3FFBD1-9F5C-3307-2224-D1E0DB740D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US" sz="1000" err="1"/>
              <a:t>Pellentesque</a:t>
            </a:r>
            <a:r>
              <a:rPr lang="en-US" sz="1000"/>
              <a:t> habitant </a:t>
            </a:r>
            <a:r>
              <a:rPr lang="en-US" sz="1000" err="1"/>
              <a:t>morbi</a:t>
            </a:r>
            <a:r>
              <a:rPr lang="en-US" sz="1000"/>
              <a:t> </a:t>
            </a:r>
            <a:r>
              <a:rPr lang="en-US" sz="1000" err="1"/>
              <a:t>tristique</a:t>
            </a:r>
            <a:r>
              <a:rPr lang="en-US" sz="1000"/>
              <a:t> </a:t>
            </a:r>
            <a:r>
              <a:rPr lang="en-US" sz="1000" err="1"/>
              <a:t>senectus</a:t>
            </a:r>
            <a:r>
              <a:rPr lang="en-US" sz="1000"/>
              <a:t> magna sed pulvinar </a:t>
            </a:r>
            <a:r>
              <a:rPr lang="en-US" sz="1000" err="1"/>
              <a:t>ultricies</a:t>
            </a:r>
            <a:r>
              <a:rPr lang="en-US" sz="1000"/>
              <a:t>, </a:t>
            </a:r>
            <a:r>
              <a:rPr lang="en-US" sz="1000" err="1"/>
              <a:t>purus</a:t>
            </a:r>
            <a:r>
              <a:rPr lang="en-US" sz="1000"/>
              <a:t> </a:t>
            </a:r>
            <a:r>
              <a:rPr lang="en-US" sz="1000" err="1"/>
              <a:t>lectus</a:t>
            </a:r>
            <a:r>
              <a:rPr lang="en-US" sz="1000"/>
              <a:t> </a:t>
            </a:r>
            <a:r>
              <a:rPr lang="en-US" sz="1000" err="1"/>
              <a:t>malesuada</a:t>
            </a:r>
            <a:r>
              <a:rPr lang="en-US" sz="1000"/>
              <a:t> libero, sit </a:t>
            </a:r>
            <a:r>
              <a:rPr lang="en-US" sz="1000" err="1"/>
              <a:t>amet</a:t>
            </a:r>
            <a:r>
              <a:rPr lang="en-US" sz="1000"/>
              <a:t> </a:t>
            </a:r>
            <a:r>
              <a:rPr lang="en-US" sz="1000" err="1"/>
              <a:t>commodo</a:t>
            </a:r>
            <a:r>
              <a:rPr lang="en-US" sz="1000"/>
              <a:t> magna eros </a:t>
            </a:r>
            <a:r>
              <a:rPr lang="en-US" sz="1000" err="1"/>
              <a:t>quis</a:t>
            </a:r>
            <a:r>
              <a:rPr lang="en-US" sz="1000"/>
              <a:t> </a:t>
            </a:r>
            <a:r>
              <a:rPr lang="en-US" sz="1000" err="1"/>
              <a:t>urna</a:t>
            </a:r>
            <a:r>
              <a:rPr lang="en-US" sz="1000"/>
              <a:t>. </a:t>
            </a:r>
            <a:r>
              <a:rPr lang="en-US" sz="1000" err="1"/>
              <a:t>Fusce</a:t>
            </a:r>
            <a:r>
              <a:rPr lang="en-US" sz="1000"/>
              <a:t> </a:t>
            </a:r>
            <a:r>
              <a:rPr lang="en-US" sz="1000" err="1"/>
              <a:t>posuere</a:t>
            </a:r>
            <a:r>
              <a:rPr lang="en-US" sz="1000"/>
              <a:t>, magna sed pulvinar </a:t>
            </a:r>
            <a:r>
              <a:rPr lang="en-US" sz="1000" err="1"/>
              <a:t>ultricies</a:t>
            </a:r>
            <a:r>
              <a:rPr lang="en-US" sz="1000"/>
              <a:t>, </a:t>
            </a:r>
            <a:r>
              <a:rPr lang="en-US" sz="1000" err="1"/>
              <a:t>purus</a:t>
            </a:r>
            <a:r>
              <a:rPr lang="en-US" sz="1000"/>
              <a:t> </a:t>
            </a:r>
            <a:r>
              <a:rPr lang="en-US" sz="1000" err="1"/>
              <a:t>lectus</a:t>
            </a:r>
            <a:r>
              <a:rPr lang="en-US" sz="1000"/>
              <a:t> </a:t>
            </a:r>
            <a:r>
              <a:rPr lang="en-US" sz="1000" err="1"/>
              <a:t>malesuada</a:t>
            </a:r>
            <a:r>
              <a:rPr lang="en-US" sz="1000"/>
              <a:t> libero.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68EE82-A564-90D6-6D21-EE736F7DC4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0F4E4C8-3464-E3B9-E5E6-D8F8F7A1EF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Event Title 00/00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AF13188-DA3A-53E6-0332-32E81B3219D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/>
          </a:bodyPr>
          <a:lstStyle/>
          <a:p>
            <a:r>
              <a:rPr lang="en-US" sz="1000" err="1"/>
              <a:t>Pellentesque</a:t>
            </a:r>
            <a:r>
              <a:rPr lang="en-US" sz="1000"/>
              <a:t> habitant </a:t>
            </a:r>
            <a:r>
              <a:rPr lang="en-US" sz="1000" err="1"/>
              <a:t>morbi</a:t>
            </a:r>
            <a:r>
              <a:rPr lang="en-US" sz="1000"/>
              <a:t> </a:t>
            </a:r>
            <a:r>
              <a:rPr lang="en-US" sz="1000" err="1"/>
              <a:t>tristique</a:t>
            </a:r>
            <a:r>
              <a:rPr lang="en-US" sz="1000"/>
              <a:t> </a:t>
            </a:r>
            <a:r>
              <a:rPr lang="en-US" sz="1000" err="1"/>
              <a:t>senectu</a:t>
            </a:r>
            <a:r>
              <a:rPr lang="en-US" sz="1000"/>
              <a:t>.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6D892E7-5D3F-A661-96A1-A3C8760A49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297382C-2B4F-BDC8-B767-12310513F9A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/>
              <a:t>Event Title 00/00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6E863A0-94DB-033B-1E71-2C5DE26F20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en-US" sz="1000" err="1"/>
              <a:t>Pellentesque</a:t>
            </a:r>
            <a:r>
              <a:rPr lang="en-US" sz="1000"/>
              <a:t> habitant </a:t>
            </a:r>
            <a:r>
              <a:rPr lang="en-US" sz="1000" err="1"/>
              <a:t>morbi</a:t>
            </a:r>
            <a:r>
              <a:rPr lang="en-US" sz="1000"/>
              <a:t> </a:t>
            </a:r>
            <a:r>
              <a:rPr lang="en-US" sz="1000" err="1"/>
              <a:t>tristique</a:t>
            </a:r>
            <a:r>
              <a:rPr lang="en-US" sz="1000"/>
              <a:t> </a:t>
            </a:r>
            <a:r>
              <a:rPr lang="en-US" sz="1000" err="1"/>
              <a:t>senectus</a:t>
            </a:r>
            <a:r>
              <a:rPr lang="en-US" sz="1000"/>
              <a:t> et </a:t>
            </a:r>
            <a:r>
              <a:rPr lang="en-US" sz="1000" err="1"/>
              <a:t>netus</a:t>
            </a:r>
            <a:r>
              <a:rPr lang="en-US" sz="1000"/>
              <a:t> et magna eros </a:t>
            </a:r>
            <a:r>
              <a:rPr lang="en-US" sz="1000" err="1"/>
              <a:t>quis</a:t>
            </a:r>
            <a:r>
              <a:rPr lang="en-US" sz="1000"/>
              <a:t> </a:t>
            </a:r>
            <a:r>
              <a:rPr lang="en-US" sz="1000" err="1"/>
              <a:t>urna</a:t>
            </a:r>
            <a:r>
              <a:rPr lang="en-US" sz="1000"/>
              <a:t>. </a:t>
            </a:r>
          </a:p>
          <a:p>
            <a:r>
              <a:rPr lang="en-US" sz="1000" err="1"/>
              <a:t>Fusce</a:t>
            </a:r>
            <a:r>
              <a:rPr lang="en-US" sz="1000"/>
              <a:t> </a:t>
            </a:r>
            <a:r>
              <a:rPr lang="en-US" sz="1000" err="1"/>
              <a:t>posuere</a:t>
            </a:r>
            <a:r>
              <a:rPr lang="en-US" sz="1000"/>
              <a:t>, magna sed pulvinar </a:t>
            </a:r>
            <a:r>
              <a:rPr lang="en-US" sz="1000" err="1"/>
              <a:t>ultricies</a:t>
            </a:r>
            <a:r>
              <a:rPr lang="en-US" sz="1000"/>
              <a:t>, </a:t>
            </a:r>
            <a:r>
              <a:rPr lang="en-US" sz="1000" err="1"/>
              <a:t>purus</a:t>
            </a:r>
            <a:r>
              <a:rPr lang="en-US" sz="1000"/>
              <a:t> </a:t>
            </a:r>
            <a:r>
              <a:rPr lang="en-US" sz="1000" err="1"/>
              <a:t>lectus</a:t>
            </a:r>
            <a:r>
              <a:rPr lang="en-US" sz="1000"/>
              <a:t> </a:t>
            </a:r>
            <a:r>
              <a:rPr lang="en-US" sz="1000" err="1"/>
              <a:t>malesuada</a:t>
            </a:r>
            <a:r>
              <a:rPr lang="en-US" sz="1000"/>
              <a:t> libero.</a:t>
            </a:r>
          </a:p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887BAC2-7A63-1D5A-A1A3-B07A786B620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A8E575A-59F0-0F0C-341D-A031DEAB253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/>
              <a:t>Event Title 00/00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56C506B-B446-7F07-9973-4E5FFBB8E0B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/>
          </a:bodyPr>
          <a:lstStyle/>
          <a:p>
            <a:r>
              <a:rPr lang="en-US" sz="1000" err="1"/>
              <a:t>Pellentesque</a:t>
            </a:r>
            <a:r>
              <a:rPr lang="en-US" sz="1000"/>
              <a:t> habitant </a:t>
            </a:r>
            <a:r>
              <a:rPr lang="en-US" sz="1000" err="1"/>
              <a:t>morbi</a:t>
            </a:r>
            <a:r>
              <a:rPr lang="en-US" sz="1000"/>
              <a:t> </a:t>
            </a:r>
            <a:r>
              <a:rPr lang="en-US" sz="1000" err="1"/>
              <a:t>tristique</a:t>
            </a:r>
            <a:r>
              <a:rPr lang="en-US" sz="1000"/>
              <a:t> </a:t>
            </a:r>
            <a:r>
              <a:rPr lang="en-US" sz="1000" err="1"/>
              <a:t>senectus</a:t>
            </a:r>
            <a:r>
              <a:rPr lang="en-US" sz="1000"/>
              <a:t> et </a:t>
            </a:r>
            <a:r>
              <a:rPr lang="en-US" sz="1000" err="1"/>
              <a:t>netus</a:t>
            </a:r>
            <a:r>
              <a:rPr lang="en-US" sz="1000"/>
              <a:t> et </a:t>
            </a:r>
            <a:r>
              <a:rPr lang="en-US" sz="1000" err="1"/>
              <a:t>malesuada</a:t>
            </a:r>
            <a:r>
              <a:rPr lang="en-US" sz="1000"/>
              <a:t> fames ac </a:t>
            </a:r>
            <a:r>
              <a:rPr lang="en-US" sz="1000" err="1"/>
              <a:t>turpis</a:t>
            </a:r>
            <a:r>
              <a:rPr lang="en-US" sz="1000"/>
              <a:t> </a:t>
            </a:r>
            <a:r>
              <a:rPr lang="en-US" err="1"/>
              <a:t>megestas</a:t>
            </a:r>
            <a:r>
              <a:rPr lang="en-US"/>
              <a:t>. </a:t>
            </a:r>
          </a:p>
          <a:p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agna</a:t>
            </a:r>
            <a:r>
              <a:rPr lang="en-US"/>
              <a:t> </a:t>
            </a:r>
            <a:r>
              <a:rPr lang="en-US" sz="1000"/>
              <a:t>eros </a:t>
            </a:r>
            <a:r>
              <a:rPr lang="en-US" sz="1000" err="1"/>
              <a:t>quis</a:t>
            </a:r>
            <a:r>
              <a:rPr lang="en-US" sz="1000"/>
              <a:t> </a:t>
            </a:r>
            <a:r>
              <a:rPr lang="en-US" sz="1000" err="1"/>
              <a:t>urna</a:t>
            </a:r>
            <a:r>
              <a:rPr lang="en-US" sz="1000"/>
              <a:t>. </a:t>
            </a:r>
            <a:r>
              <a:rPr lang="en-US" sz="1000" err="1"/>
              <a:t>Fusce</a:t>
            </a:r>
            <a:r>
              <a:rPr lang="en-US" sz="1000"/>
              <a:t> </a:t>
            </a:r>
            <a:r>
              <a:rPr lang="en-US" sz="1000" err="1"/>
              <a:t>posuere</a:t>
            </a:r>
            <a:r>
              <a:rPr lang="en-US" sz="1000"/>
              <a:t>, magna sed pulvinar </a:t>
            </a:r>
            <a:r>
              <a:rPr lang="en-US" sz="1000" err="1"/>
              <a:t>ultricies</a:t>
            </a:r>
            <a:r>
              <a:rPr lang="en-US" sz="1000"/>
              <a:t>, </a:t>
            </a:r>
            <a:r>
              <a:rPr lang="en-US" sz="1000" err="1"/>
              <a:t>purus</a:t>
            </a:r>
            <a:r>
              <a:rPr lang="en-US" sz="1000"/>
              <a:t> </a:t>
            </a:r>
            <a:r>
              <a:rPr lang="en-US" sz="1000" err="1"/>
              <a:t>lectus</a:t>
            </a:r>
            <a:r>
              <a:rPr lang="en-US" sz="1000"/>
              <a:t> </a:t>
            </a:r>
            <a:r>
              <a:rPr lang="en-US" sz="1000" err="1"/>
              <a:t>malesuada</a:t>
            </a:r>
            <a:r>
              <a:rPr lang="en-US" sz="1000"/>
              <a:t> libero.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33B7FB6-A979-05AD-099B-831232EBE02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/>
              <a:t>6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0113996-6A32-52F4-5C85-113819F1A25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/>
              <a:t>Event Title 00/00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2EAC079-7487-289E-A40C-A3F25D8A5EB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rmAutofit/>
          </a:bodyPr>
          <a:lstStyle/>
          <a:p>
            <a:r>
              <a:rPr lang="en-US" sz="1000" err="1"/>
              <a:t>Pellentesque</a:t>
            </a:r>
            <a:r>
              <a:rPr lang="en-US" sz="1000"/>
              <a:t> habitant </a:t>
            </a:r>
            <a:r>
              <a:rPr lang="en-US" sz="1000" err="1"/>
              <a:t>morbi</a:t>
            </a:r>
            <a:r>
              <a:rPr lang="en-US" sz="1000"/>
              <a:t>. </a:t>
            </a:r>
          </a:p>
          <a:p>
            <a:r>
              <a:rPr lang="en-US" sz="1000"/>
              <a:t>Fames ac </a:t>
            </a:r>
            <a:r>
              <a:rPr lang="en-US" sz="1000" err="1"/>
              <a:t>turpis</a:t>
            </a:r>
            <a:r>
              <a:rPr lang="en-US" sz="1000"/>
              <a:t> </a:t>
            </a:r>
            <a:r>
              <a:rPr lang="en-US" sz="1000" err="1"/>
              <a:t>egestas</a:t>
            </a:r>
            <a:r>
              <a:rPr lang="en-US" sz="1000"/>
              <a:t>. Proin pharetra </a:t>
            </a:r>
            <a:r>
              <a:rPr lang="en-US" sz="1000" err="1"/>
              <a:t>nonummy</a:t>
            </a:r>
            <a:r>
              <a:rPr lang="en-US" sz="1000"/>
              <a:t> </a:t>
            </a:r>
            <a:r>
              <a:rPr lang="en-US" sz="1000" err="1"/>
              <a:t>pede</a:t>
            </a:r>
            <a:r>
              <a:rPr lang="en-US"/>
              <a:t>.</a:t>
            </a:r>
            <a:endParaRPr lang="en-US" sz="1000"/>
          </a:p>
          <a:p>
            <a:r>
              <a:rPr lang="en-US" sz="1000" err="1"/>
              <a:t>Fusce</a:t>
            </a:r>
            <a:r>
              <a:rPr lang="en-US" sz="1000"/>
              <a:t> </a:t>
            </a:r>
            <a:r>
              <a:rPr lang="en-US" sz="1000" err="1"/>
              <a:t>posuere</a:t>
            </a:r>
            <a:r>
              <a:rPr lang="en-US" sz="1000"/>
              <a:t> </a:t>
            </a:r>
            <a:r>
              <a:rPr lang="en-US" sz="1000" err="1"/>
              <a:t>commodo</a:t>
            </a:r>
            <a:r>
              <a:rPr lang="en-US" sz="1000"/>
              <a:t> magna eros.</a:t>
            </a:r>
          </a:p>
          <a:p>
            <a:r>
              <a:rPr lang="en-US" sz="1000"/>
              <a:t>Quis </a:t>
            </a:r>
            <a:r>
              <a:rPr lang="en-US" sz="1000" err="1"/>
              <a:t>urna</a:t>
            </a:r>
            <a:r>
              <a:rPr lang="en-US" sz="1000"/>
              <a:t>. </a:t>
            </a:r>
            <a:r>
              <a:rPr lang="en-US" sz="1000" err="1"/>
              <a:t>Fusce</a:t>
            </a:r>
            <a:r>
              <a:rPr lang="en-US" sz="1000"/>
              <a:t> </a:t>
            </a:r>
            <a:r>
              <a:rPr lang="en-US" sz="1000" err="1"/>
              <a:t>posuere</a:t>
            </a:r>
            <a:r>
              <a:rPr lang="en-US" sz="1000"/>
              <a:t>.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DE2F5EF-E0A3-7963-FC4D-EB1FA408057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/>
              <a:t>7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2478BD1-134C-1109-5697-A76CEC04CB7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/>
              <a:t>Event Title 00/00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58DB070-27B5-C790-94F1-6063EDEBA46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>
            <a:normAutofit/>
          </a:bodyPr>
          <a:lstStyle/>
          <a:p>
            <a:r>
              <a:rPr lang="en-US" sz="1000" err="1"/>
              <a:t>Pellentesque</a:t>
            </a:r>
            <a:r>
              <a:rPr lang="en-US" sz="1000"/>
              <a:t> habitant </a:t>
            </a:r>
            <a:r>
              <a:rPr lang="en-US" sz="1000" err="1"/>
              <a:t>morbi</a:t>
            </a:r>
            <a:r>
              <a:rPr lang="en-US" sz="1000"/>
              <a:t> </a:t>
            </a:r>
            <a:r>
              <a:rPr lang="en-US" sz="1000" err="1"/>
              <a:t>tristique</a:t>
            </a:r>
            <a:r>
              <a:rPr lang="en-US" sz="1000"/>
              <a:t> </a:t>
            </a:r>
            <a:r>
              <a:rPr lang="en-US" sz="1000" err="1"/>
              <a:t>senectus</a:t>
            </a:r>
            <a:r>
              <a:rPr lang="en-US" sz="1000"/>
              <a:t> et </a:t>
            </a:r>
            <a:r>
              <a:rPr lang="en-US" sz="1000" err="1"/>
              <a:t>netus</a:t>
            </a:r>
            <a:r>
              <a:rPr lang="en-US" sz="1000"/>
              <a:t> et </a:t>
            </a:r>
          </a:p>
          <a:p>
            <a:r>
              <a:rPr lang="en-US"/>
              <a:t>L</a:t>
            </a:r>
            <a:r>
              <a:rPr lang="en-US" sz="1000"/>
              <a:t>ibero, sit </a:t>
            </a:r>
            <a:r>
              <a:rPr lang="en-US" sz="1000" err="1"/>
              <a:t>amet</a:t>
            </a:r>
            <a:r>
              <a:rPr lang="en-US" sz="1000"/>
              <a:t> </a:t>
            </a:r>
            <a:r>
              <a:rPr lang="en-US" sz="1000" err="1"/>
              <a:t>commodo</a:t>
            </a:r>
            <a:r>
              <a:rPr lang="en-US" sz="1000"/>
              <a:t> magna eros </a:t>
            </a:r>
            <a:r>
              <a:rPr lang="en-US" sz="1000" err="1"/>
              <a:t>quis</a:t>
            </a:r>
            <a:r>
              <a:rPr lang="en-US" sz="1000"/>
              <a:t> </a:t>
            </a:r>
            <a:r>
              <a:rPr lang="en-US" sz="1000" err="1"/>
              <a:t>urna</a:t>
            </a:r>
            <a:r>
              <a:rPr lang="en-US" sz="1000"/>
              <a:t>. </a:t>
            </a:r>
            <a:r>
              <a:rPr lang="en-US" sz="1000" err="1"/>
              <a:t>Fusce</a:t>
            </a:r>
            <a:r>
              <a:rPr lang="en-US" sz="1000"/>
              <a:t> </a:t>
            </a:r>
            <a:r>
              <a:rPr lang="en-US" sz="1000" err="1"/>
              <a:t>posuere</a:t>
            </a:r>
            <a:r>
              <a:rPr lang="en-US" sz="1000"/>
              <a:t>, magna sed pulvinar </a:t>
            </a:r>
            <a:r>
              <a:rPr lang="en-US" sz="1000" err="1"/>
              <a:t>ultricies</a:t>
            </a:r>
            <a:r>
              <a:rPr lang="en-US" sz="1000"/>
              <a:t>, </a:t>
            </a:r>
            <a:r>
              <a:rPr lang="en-US" sz="1000" err="1"/>
              <a:t>purus</a:t>
            </a:r>
            <a:r>
              <a:rPr lang="en-US" sz="1000"/>
              <a:t> </a:t>
            </a:r>
            <a:r>
              <a:rPr lang="en-US" sz="1000" err="1"/>
              <a:t>lectus</a:t>
            </a:r>
            <a:r>
              <a:rPr lang="en-US" sz="1000"/>
              <a:t> </a:t>
            </a:r>
            <a:r>
              <a:rPr lang="en-US" sz="1000" err="1"/>
              <a:t>malesuada</a:t>
            </a:r>
            <a:r>
              <a:rPr lang="en-US" sz="1000"/>
              <a:t> libero.</a:t>
            </a:r>
          </a:p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AE71166-8400-C426-8598-423DFB96E2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29660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1D1012-1103-8FEA-9DC6-CE1D538433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1973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DD9627-7423-75A6-4677-995218BA7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/>
              <a:t>TIMELINE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BAD414-B7E6-667B-0C4D-09EA9AF30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Lorem ipsum dolor sit amet, consectetuer adipiscing elit. Maecenas porttitor congue massa. Fusce posuere, magna sed.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89B867-8DE8-155D-F9F0-D6AE3B1CB51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/>
              <a:t>Here is where a short description of your timeline would go.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63591E-DD9E-6CF9-D003-ED5B2C8DBDC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/>
              <a:t>1982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312085-FB71-AD4C-3810-318CA8FFCDA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quisamet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D5D6E1-1923-306E-AA75-50ABD209039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/>
              <a:t>1991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8CE351-E263-9DB3-019C-C6AC10ED2FB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US" err="1"/>
              <a:t>Commodo</a:t>
            </a:r>
            <a:r>
              <a:rPr lang="en-US"/>
              <a:t> magna eros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CDCD28-7532-78C6-2207-2E55EC6EFF9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US"/>
              <a:t>2001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CD920E4-286C-239D-63A2-EF17A13EA3C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444528D-F4DA-4F1E-9F2B-2B7AD8E5D7E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US"/>
              <a:t>2012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9778680-C6F0-93B8-9FC5-D759AF818E6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quisamet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D66385-C8DE-2E96-1831-5CE025FEE72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US"/>
              <a:t>2020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D710EAD-C12F-6E0D-10BD-9072625C8BB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n-US" err="1"/>
              <a:t>Commodo</a:t>
            </a:r>
            <a:r>
              <a:rPr lang="en-US"/>
              <a:t> magna eros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sed.</a:t>
            </a:r>
          </a:p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2AB0219-17DB-5122-2354-9C2C5E853A8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n-US"/>
              <a:t>Date/Time/Title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A1D4FC8-9C55-9A8A-B8C0-BCB99B8B0273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en-US"/>
              <a:t>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</a:t>
            </a:r>
            <a:r>
              <a:rPr lang="en-US" err="1"/>
              <a:t>Commodo</a:t>
            </a:r>
            <a:r>
              <a:rPr lang="en-US"/>
              <a:t> magna eros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35065D-7CA0-16EC-DD37-39475709118F}"/>
              </a:ext>
            </a:extLst>
          </p:cNvPr>
          <p:cNvGrpSpPr/>
          <p:nvPr/>
        </p:nvGrpSpPr>
        <p:grpSpPr>
          <a:xfrm>
            <a:off x="732099" y="2328581"/>
            <a:ext cx="220265" cy="2089058"/>
            <a:chOff x="732099" y="2328581"/>
            <a:chExt cx="220265" cy="208905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2255E31-2A9E-3B0D-E089-705DD5202683}"/>
                </a:ext>
              </a:extLst>
            </p:cNvPr>
            <p:cNvCxnSpPr/>
            <p:nvPr/>
          </p:nvCxnSpPr>
          <p:spPr>
            <a:xfrm>
              <a:off x="842232" y="2328581"/>
              <a:ext cx="0" cy="1978926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87366EC-15BB-ED1F-26DC-A4E09393BF74}"/>
                </a:ext>
              </a:extLst>
            </p:cNvPr>
            <p:cNvSpPr/>
            <p:nvPr/>
          </p:nvSpPr>
          <p:spPr>
            <a:xfrm>
              <a:off x="732099" y="4197374"/>
              <a:ext cx="220265" cy="220265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D3C488-AA9C-8165-05E0-F694CC2644CF}"/>
              </a:ext>
            </a:extLst>
          </p:cNvPr>
          <p:cNvGrpSpPr/>
          <p:nvPr/>
        </p:nvGrpSpPr>
        <p:grpSpPr>
          <a:xfrm>
            <a:off x="2098821" y="4197374"/>
            <a:ext cx="220265" cy="2089058"/>
            <a:chOff x="2098821" y="4197374"/>
            <a:chExt cx="220265" cy="2089058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B59F84A-BECA-FB4D-4C80-F1DC92FF68D3}"/>
                </a:ext>
              </a:extLst>
            </p:cNvPr>
            <p:cNvCxnSpPr/>
            <p:nvPr/>
          </p:nvCxnSpPr>
          <p:spPr>
            <a:xfrm>
              <a:off x="2208953" y="4307506"/>
              <a:ext cx="0" cy="1978926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CB0DBF1-22A2-FF2D-42AD-E77E84B375AC}"/>
                </a:ext>
              </a:extLst>
            </p:cNvPr>
            <p:cNvSpPr/>
            <p:nvPr/>
          </p:nvSpPr>
          <p:spPr>
            <a:xfrm>
              <a:off x="2098821" y="4197374"/>
              <a:ext cx="220265" cy="220265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80E3B36-5A68-5199-971B-438865EA81B3}"/>
              </a:ext>
            </a:extLst>
          </p:cNvPr>
          <p:cNvGrpSpPr/>
          <p:nvPr/>
        </p:nvGrpSpPr>
        <p:grpSpPr>
          <a:xfrm>
            <a:off x="3539043" y="2328581"/>
            <a:ext cx="220265" cy="2089058"/>
            <a:chOff x="3539043" y="2328581"/>
            <a:chExt cx="220265" cy="208905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CCD32AD-6C87-EAFA-3DC5-D98EFEC41EA0}"/>
                </a:ext>
              </a:extLst>
            </p:cNvPr>
            <p:cNvCxnSpPr/>
            <p:nvPr/>
          </p:nvCxnSpPr>
          <p:spPr>
            <a:xfrm>
              <a:off x="3655706" y="2328581"/>
              <a:ext cx="0" cy="1978926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F554014-0706-A8A7-65C5-B741BFC261C7}"/>
                </a:ext>
              </a:extLst>
            </p:cNvPr>
            <p:cNvSpPr/>
            <p:nvPr/>
          </p:nvSpPr>
          <p:spPr>
            <a:xfrm>
              <a:off x="3539043" y="4197374"/>
              <a:ext cx="220265" cy="220265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2F1C58-5732-D3B4-150E-D0C1F8D0C68B}"/>
              </a:ext>
            </a:extLst>
          </p:cNvPr>
          <p:cNvGrpSpPr/>
          <p:nvPr/>
        </p:nvGrpSpPr>
        <p:grpSpPr>
          <a:xfrm>
            <a:off x="4979265" y="4197374"/>
            <a:ext cx="220265" cy="2089058"/>
            <a:chOff x="4979265" y="4197374"/>
            <a:chExt cx="220265" cy="208905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287F1FE-5475-DBE4-930F-95A6F88D36B3}"/>
                </a:ext>
              </a:extLst>
            </p:cNvPr>
            <p:cNvCxnSpPr/>
            <p:nvPr/>
          </p:nvCxnSpPr>
          <p:spPr>
            <a:xfrm>
              <a:off x="5100267" y="4307506"/>
              <a:ext cx="0" cy="1978926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5FC1BBC-FAD5-0714-C4AD-185FF24D6274}"/>
                </a:ext>
              </a:extLst>
            </p:cNvPr>
            <p:cNvSpPr/>
            <p:nvPr/>
          </p:nvSpPr>
          <p:spPr>
            <a:xfrm>
              <a:off x="4979265" y="4197374"/>
              <a:ext cx="220265" cy="220265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F98C5-85F4-C6E0-8F5A-FFA733E53A8C}"/>
              </a:ext>
            </a:extLst>
          </p:cNvPr>
          <p:cNvGrpSpPr/>
          <p:nvPr/>
        </p:nvGrpSpPr>
        <p:grpSpPr>
          <a:xfrm>
            <a:off x="6325443" y="2328581"/>
            <a:ext cx="220265" cy="2089058"/>
            <a:chOff x="6325443" y="2328581"/>
            <a:chExt cx="220265" cy="208905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052EA19-59F7-E8A1-5BC9-17973A0382DB}"/>
                </a:ext>
              </a:extLst>
            </p:cNvPr>
            <p:cNvCxnSpPr/>
            <p:nvPr/>
          </p:nvCxnSpPr>
          <p:spPr>
            <a:xfrm>
              <a:off x="6442106" y="2328581"/>
              <a:ext cx="0" cy="1978926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E98A58D-66C8-BE56-8C58-ABD578313C4B}"/>
                </a:ext>
              </a:extLst>
            </p:cNvPr>
            <p:cNvSpPr/>
            <p:nvPr/>
          </p:nvSpPr>
          <p:spPr>
            <a:xfrm>
              <a:off x="6325443" y="4197374"/>
              <a:ext cx="220265" cy="220265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7E08E6E-00BA-8A27-4574-5C1F6F162648}"/>
              </a:ext>
            </a:extLst>
          </p:cNvPr>
          <p:cNvGrpSpPr/>
          <p:nvPr/>
        </p:nvGrpSpPr>
        <p:grpSpPr>
          <a:xfrm>
            <a:off x="7765665" y="4197374"/>
            <a:ext cx="220265" cy="2089058"/>
            <a:chOff x="7765665" y="4197374"/>
            <a:chExt cx="220265" cy="208905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CD4BF33-0672-7EAF-B96E-15E7A8634315}"/>
                </a:ext>
              </a:extLst>
            </p:cNvPr>
            <p:cNvCxnSpPr/>
            <p:nvPr/>
          </p:nvCxnSpPr>
          <p:spPr>
            <a:xfrm>
              <a:off x="7886667" y="4307506"/>
              <a:ext cx="0" cy="1978926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79F8C14-F02C-81DD-82A9-7869D5D91994}"/>
                </a:ext>
              </a:extLst>
            </p:cNvPr>
            <p:cNvSpPr/>
            <p:nvPr/>
          </p:nvSpPr>
          <p:spPr>
            <a:xfrm>
              <a:off x="7765665" y="4197374"/>
              <a:ext cx="220265" cy="220265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8E9E69-9D7A-2791-2C37-7628DF40ED34}"/>
              </a:ext>
            </a:extLst>
          </p:cNvPr>
          <p:cNvGrpSpPr/>
          <p:nvPr/>
        </p:nvGrpSpPr>
        <p:grpSpPr>
          <a:xfrm>
            <a:off x="9342243" y="2328581"/>
            <a:ext cx="220265" cy="2089058"/>
            <a:chOff x="9342243" y="2328581"/>
            <a:chExt cx="220265" cy="208905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95FCB95-86F2-8306-8F0E-136ED0EBD7C9}"/>
                </a:ext>
              </a:extLst>
            </p:cNvPr>
            <p:cNvCxnSpPr/>
            <p:nvPr/>
          </p:nvCxnSpPr>
          <p:spPr>
            <a:xfrm>
              <a:off x="9458906" y="2328581"/>
              <a:ext cx="0" cy="1978926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8673D94-6CD1-8A10-5699-D34BCFB3B0FB}"/>
                </a:ext>
              </a:extLst>
            </p:cNvPr>
            <p:cNvSpPr/>
            <p:nvPr/>
          </p:nvSpPr>
          <p:spPr>
            <a:xfrm>
              <a:off x="9342243" y="4197374"/>
              <a:ext cx="220265" cy="220265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5522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D62BEE5-5DF5-0F0A-60FC-3BCB24C46D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8" r="20262"/>
          <a:stretch/>
        </p:blipFill>
        <p:spPr>
          <a:xfrm>
            <a:off x="0" y="0"/>
            <a:ext cx="6095999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36D03A-D2E3-1D65-AF88-A0D83E787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PURUS LECTUS MALESUADA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7AAB2-C512-3C7B-A58F-F9F263097B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200"/>
              <a:t>Proin pharetra </a:t>
            </a:r>
            <a:r>
              <a:rPr lang="en-US" sz="1200" err="1"/>
              <a:t>nonummy</a:t>
            </a:r>
            <a:r>
              <a:rPr lang="en-US" sz="1200"/>
              <a:t> </a:t>
            </a:r>
            <a:r>
              <a:rPr lang="en-US" sz="1200" err="1"/>
              <a:t>pede</a:t>
            </a:r>
            <a:r>
              <a:rPr lang="en-US" sz="1200"/>
              <a:t>. </a:t>
            </a:r>
            <a:r>
              <a:rPr lang="en-US" sz="1200" err="1"/>
              <a:t>Mauris</a:t>
            </a:r>
            <a:r>
              <a:rPr lang="en-US" sz="1200"/>
              <a:t> et </a:t>
            </a:r>
            <a:r>
              <a:rPr lang="en-US" sz="1200" err="1"/>
              <a:t>orci</a:t>
            </a:r>
            <a:r>
              <a:rPr lang="en-US" sz="1200"/>
              <a:t>. </a:t>
            </a:r>
            <a:r>
              <a:rPr lang="en-US" sz="1200" err="1"/>
              <a:t>Fusce</a:t>
            </a:r>
            <a:r>
              <a:rPr lang="en-US" sz="1200"/>
              <a:t> </a:t>
            </a:r>
            <a:r>
              <a:rPr lang="en-US" sz="1200" err="1"/>
              <a:t>posuere</a:t>
            </a:r>
            <a:r>
              <a:rPr lang="en-US" sz="1200"/>
              <a:t>, magna sed pulvinar </a:t>
            </a:r>
            <a:r>
              <a:rPr lang="en-US" sz="1200" err="1"/>
              <a:t>ultricies</a:t>
            </a:r>
            <a:r>
              <a:rPr lang="en-US" sz="1200"/>
              <a:t>, </a:t>
            </a:r>
            <a:r>
              <a:rPr lang="en-US" sz="1200" err="1"/>
              <a:t>purus</a:t>
            </a:r>
            <a:r>
              <a:rPr lang="en-US" sz="1200"/>
              <a:t> </a:t>
            </a:r>
            <a:r>
              <a:rPr lang="en-US" sz="1200" err="1"/>
              <a:t>lectus</a:t>
            </a:r>
            <a:r>
              <a:rPr lang="en-US" sz="1200"/>
              <a:t> </a:t>
            </a:r>
            <a:r>
              <a:rPr lang="en-US" sz="1200" err="1"/>
              <a:t>malesuada</a:t>
            </a:r>
            <a:r>
              <a:rPr lang="en-US" sz="1200"/>
              <a:t>. Proin pharetra </a:t>
            </a:r>
            <a:r>
              <a:rPr lang="en-US" sz="1200" err="1"/>
              <a:t>nonummy</a:t>
            </a:r>
            <a:r>
              <a:rPr lang="en-US" sz="1200"/>
              <a:t> </a:t>
            </a:r>
            <a:r>
              <a:rPr lang="en-US" sz="1200" err="1"/>
              <a:t>pede</a:t>
            </a:r>
            <a:r>
              <a:rPr lang="en-US" sz="1200"/>
              <a:t>. </a:t>
            </a:r>
            <a:r>
              <a:rPr lang="en-US" sz="1200" err="1"/>
              <a:t>Mauris</a:t>
            </a:r>
            <a:r>
              <a:rPr lang="en-US" sz="1200"/>
              <a:t> et </a:t>
            </a:r>
            <a:r>
              <a:rPr lang="en-US" sz="1200" err="1"/>
              <a:t>orci</a:t>
            </a:r>
            <a:r>
              <a:rPr lang="en-US" sz="1200"/>
              <a:t>. </a:t>
            </a:r>
            <a:r>
              <a:rPr lang="en-US" sz="1200" err="1"/>
              <a:t>Fusce</a:t>
            </a:r>
            <a:r>
              <a:rPr lang="en-US" sz="1200"/>
              <a:t> </a:t>
            </a:r>
            <a:r>
              <a:rPr lang="en-US" sz="1200" err="1"/>
              <a:t>posuere</a:t>
            </a:r>
            <a:r>
              <a:rPr lang="en-US" sz="1200"/>
              <a:t>, magna sed pulvinar </a:t>
            </a:r>
            <a:r>
              <a:rPr lang="en-US" sz="1200" err="1"/>
              <a:t>ultricies</a:t>
            </a:r>
            <a:r>
              <a:rPr lang="en-US" sz="1200"/>
              <a:t>, </a:t>
            </a:r>
            <a:r>
              <a:rPr lang="en-US" sz="1200" err="1"/>
              <a:t>purus</a:t>
            </a:r>
            <a:r>
              <a:rPr lang="en-US" sz="1200"/>
              <a:t> </a:t>
            </a:r>
            <a:r>
              <a:rPr lang="en-US" sz="1200" err="1"/>
              <a:t>lectus</a:t>
            </a:r>
            <a:r>
              <a:rPr lang="en-US"/>
              <a:t>.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76664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women walking on a brick path&#10;&#10;AI-generated content may be incorrect.">
            <a:extLst>
              <a:ext uri="{FF2B5EF4-FFF2-40B4-BE49-F238E27FC236}">
                <a16:creationId xmlns:a16="http://schemas.microsoft.com/office/drawing/2014/main" id="{6433CEA5-965F-B163-D919-9E79754B92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t="31358" r="10690" b="11723"/>
          <a:stretch/>
        </p:blipFill>
        <p:spPr>
          <a:xfrm>
            <a:off x="5067300" y="0"/>
            <a:ext cx="7124700" cy="68579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A41724F-4509-7583-53A7-349A54EDF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88" y="1267604"/>
            <a:ext cx="3843337" cy="806860"/>
          </a:xfrm>
        </p:spPr>
        <p:txBody>
          <a:bodyPr/>
          <a:lstStyle/>
          <a:p>
            <a:r>
              <a:rPr lang="en-US" dirty="0">
                <a:latin typeface="Metronic Slab Pro Regular"/>
              </a:rPr>
              <a:t>TUTORING CENTER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3B4BE-F9B4-C87A-423C-FB87CF120B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488" y="1188460"/>
            <a:ext cx="3843337" cy="8826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Metronic Slab Pro Regular"/>
                <a:ea typeface="Verdana"/>
              </a:rPr>
              <a:t>IRSC</a:t>
            </a:r>
            <a:endParaRPr lang="en-US">
              <a:ea typeface="Verdan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CBAC8C-15AC-7AD5-3193-AA09E627FD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b="0" i="1">
              <a:ea typeface="+mn-lt"/>
              <a:cs typeface="+mn-lt"/>
            </a:endParaRPr>
          </a:p>
          <a:p>
            <a:endParaRPr lang="en-US" b="0" i="1">
              <a:ea typeface="+mn-lt"/>
              <a:cs typeface="+mn-lt"/>
            </a:endParaRPr>
          </a:p>
          <a:p>
            <a:r>
              <a:rPr lang="en-US" b="0" i="1">
                <a:ea typeface="+mn-lt"/>
                <a:cs typeface="+mn-lt"/>
              </a:rPr>
              <a:t>"Education is the most powerful tool we can use to change the world."</a:t>
            </a:r>
            <a:r>
              <a:rPr lang="en-US" b="0">
                <a:ea typeface="+mn-lt"/>
                <a:cs typeface="+mn-lt"/>
              </a:rPr>
              <a:t> – Nelson Mandela</a:t>
            </a:r>
            <a:r>
              <a:rPr lang="en-US"/>
              <a:t> </a:t>
            </a:r>
            <a:endParaRPr lang="en-US"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FE55CA-D3E8-C9AF-84AD-3CB1FCF113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8219" y="3943518"/>
            <a:ext cx="2785237" cy="911957"/>
          </a:xfrm>
        </p:spPr>
        <p:txBody>
          <a:bodyPr/>
          <a:lstStyle/>
          <a:p>
            <a:r>
              <a:rPr lang="en-US">
                <a:latin typeface="Metronic Slab Pro Regular"/>
              </a:rPr>
              <a:t>In-Services Training Provided 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B8FF8B-F237-FDBE-83F1-67228C872D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SSS Graduate: Name Left</a:t>
            </a:r>
          </a:p>
          <a:p>
            <a:r>
              <a:rPr lang="en-US">
                <a:cs typeface="Arial"/>
              </a:rPr>
              <a:t>SSS Graduate: Name Right</a:t>
            </a:r>
          </a:p>
        </p:txBody>
      </p:sp>
    </p:spTree>
    <p:extLst>
      <p:ext uri="{BB962C8B-B14F-4D97-AF65-F5344CB8AC3E}">
        <p14:creationId xmlns:p14="http://schemas.microsoft.com/office/powerpoint/2010/main" val="4235908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570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E905A2-A7B1-2662-DB34-F4F8626CA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078" y="1984473"/>
            <a:ext cx="4033168" cy="1270814"/>
          </a:xfrm>
        </p:spPr>
        <p:txBody>
          <a:bodyPr anchor="b">
            <a:normAutofit/>
          </a:bodyPr>
          <a:lstStyle/>
          <a:p>
            <a:r>
              <a:rPr lang="en-US">
                <a:latin typeface="Metronic Slab Pro Regular"/>
              </a:rPr>
              <a:t>About Student Support Services 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BE1388-66EA-6D4F-327E-8D600F695A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41077" y="3429000"/>
            <a:ext cx="4465428" cy="2567508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latin typeface="Arial"/>
                <a:cs typeface="Arial"/>
              </a:rPr>
              <a:t>The River serves Indian River, St. Lucie, Martin, and Okeechobee Counties with accessible, high-quality education across five campuses. Recognized by the Aspen Institute and consistently ranked among the nation’s most affordable colleges, we’re empowering students and communities to thrive.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1400">
                <a:latin typeface="Arial"/>
                <a:cs typeface="Arial"/>
              </a:rPr>
              <a:t>📊 51% first-generation students</a:t>
            </a:r>
            <a:br>
              <a:rPr lang="en-US" sz="1400">
                <a:latin typeface="Arial"/>
                <a:cs typeface="Arial"/>
              </a:rPr>
            </a:br>
            <a:r>
              <a:rPr lang="en-US" sz="1400">
                <a:latin typeface="Arial"/>
                <a:cs typeface="Arial"/>
              </a:rPr>
              <a:t> 🎓 85% employed or in further education within a year</a:t>
            </a:r>
            <a:br>
              <a:rPr lang="en-US" sz="1400">
                <a:latin typeface="Arial"/>
                <a:cs typeface="Arial"/>
              </a:rPr>
            </a:br>
            <a:r>
              <a:rPr lang="en-US" sz="1400">
                <a:latin typeface="Arial"/>
                <a:cs typeface="Arial"/>
              </a:rPr>
              <a:t> 💸 91% graduate debt-free</a:t>
            </a:r>
            <a:br>
              <a:rPr lang="en-US" sz="1400">
                <a:latin typeface="Arial"/>
                <a:cs typeface="Arial"/>
              </a:rPr>
            </a:br>
            <a:r>
              <a:rPr lang="en-US" sz="1400">
                <a:latin typeface="Arial"/>
                <a:cs typeface="Arial"/>
              </a:rPr>
              <a:t> 🏆 Nationally ranked for affordability</a:t>
            </a:r>
            <a:endParaRPr lang="en-US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491A16-6822-A706-5762-49E890469A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34" b="7834"/>
          <a:stretch>
            <a:fillRect/>
          </a:stretch>
        </p:blipFill>
        <p:spPr>
          <a:xfrm>
            <a:off x="543646" y="3675918"/>
            <a:ext cx="5062849" cy="2830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45B57B4-644D-E065-4021-70756E3D50EA}"/>
              </a:ext>
            </a:extLst>
          </p:cNvPr>
          <p:cNvGrpSpPr/>
          <p:nvPr/>
        </p:nvGrpSpPr>
        <p:grpSpPr>
          <a:xfrm>
            <a:off x="544822" y="1385560"/>
            <a:ext cx="2017160" cy="2179320"/>
            <a:chOff x="543646" y="4102554"/>
            <a:chExt cx="2455669" cy="2179320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BCDB40AD-1F75-867B-FCD5-22C10BA75C11}"/>
                </a:ext>
              </a:extLst>
            </p:cNvPr>
            <p:cNvSpPr/>
            <p:nvPr/>
          </p:nvSpPr>
          <p:spPr>
            <a:xfrm>
              <a:off x="543646" y="4102554"/>
              <a:ext cx="2455669" cy="217932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sz="1200">
                  <a:solidFill>
                    <a:srgbClr val="052550"/>
                  </a:solidFill>
                </a:rPr>
                <a:t>       Established in 1965</a:t>
              </a:r>
              <a:br>
                <a:rPr lang="en-US" sz="1200"/>
              </a:br>
              <a:endParaRPr lang="en-US" sz="1200">
                <a:solidFill>
                  <a:srgbClr val="052550"/>
                </a:solidFill>
              </a:endParaRPr>
            </a:p>
            <a:p>
              <a:r>
                <a:rPr lang="en-US" sz="1200">
                  <a:solidFill>
                    <a:srgbClr val="052550"/>
                  </a:solidFill>
                </a:rPr>
                <a:t>       28 years  Campuses</a:t>
              </a:r>
              <a:endParaRPr lang="en-US" sz="1200">
                <a:solidFill>
                  <a:srgbClr val="052550"/>
                </a:solidFill>
                <a:cs typeface="Arial"/>
              </a:endParaRPr>
            </a:p>
            <a:p>
              <a:endParaRPr lang="en-US" sz="1200">
                <a:solidFill>
                  <a:srgbClr val="052550"/>
                </a:solidFill>
              </a:endParaRPr>
            </a:p>
            <a:p>
              <a:r>
                <a:rPr lang="en-US" sz="1200">
                  <a:solidFill>
                    <a:srgbClr val="052550"/>
                  </a:solidFill>
                </a:rPr>
                <a:t>       130+ Programs</a:t>
              </a:r>
              <a:endParaRPr lang="en-US" sz="1200">
                <a:solidFill>
                  <a:srgbClr val="052550"/>
                </a:solidFill>
                <a:cs typeface="Arial"/>
              </a:endParaRPr>
            </a:p>
            <a:p>
              <a:endParaRPr lang="en-US" sz="1200">
                <a:solidFill>
                  <a:srgbClr val="052550"/>
                </a:solidFill>
              </a:endParaRPr>
            </a:p>
            <a:p>
              <a:r>
                <a:rPr lang="en-US" sz="1200">
                  <a:solidFill>
                    <a:srgbClr val="052550"/>
                  </a:solidFill>
                </a:rPr>
                <a:t>       23,000+ Students</a:t>
              </a:r>
              <a:endParaRPr lang="en-US" sz="1200">
                <a:solidFill>
                  <a:srgbClr val="052550"/>
                </a:solidFill>
                <a:cs typeface="Arial"/>
              </a:endParaRPr>
            </a:p>
            <a:p>
              <a:endParaRPr lang="en-US" sz="1200">
                <a:solidFill>
                  <a:srgbClr val="052550"/>
                </a:solidFill>
              </a:endParaRPr>
            </a:p>
            <a:p>
              <a:r>
                <a:rPr lang="en-US" sz="1200">
                  <a:solidFill>
                    <a:srgbClr val="052550"/>
                  </a:solidFill>
                </a:rPr>
                <a:t>       2019 Aspen Winner</a:t>
              </a:r>
              <a:endParaRPr lang="en-US" sz="1200">
                <a:solidFill>
                  <a:srgbClr val="052550"/>
                </a:solidFill>
                <a:cs typeface="Arial"/>
              </a:endParaRPr>
            </a:p>
          </p:txBody>
        </p:sp>
        <p:pic>
          <p:nvPicPr>
            <p:cNvPr id="33" name="Graphic 32" descr="Graduation cap outline">
              <a:extLst>
                <a:ext uri="{FF2B5EF4-FFF2-40B4-BE49-F238E27FC236}">
                  <a16:creationId xmlns:a16="http://schemas.microsoft.com/office/drawing/2014/main" id="{FC285921-D67D-1EBA-D410-915AA101D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0755" y="5469379"/>
              <a:ext cx="187151" cy="187151"/>
            </a:xfrm>
            <a:prstGeom prst="rect">
              <a:avLst/>
            </a:prstGeom>
          </p:spPr>
        </p:pic>
        <p:pic>
          <p:nvPicPr>
            <p:cNvPr id="35" name="Graphic 34" descr="Schoolhouse outline">
              <a:extLst>
                <a:ext uri="{FF2B5EF4-FFF2-40B4-BE49-F238E27FC236}">
                  <a16:creationId xmlns:a16="http://schemas.microsoft.com/office/drawing/2014/main" id="{74F1CA9A-9529-D341-BBEC-FB93DEFE1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0752" y="4357156"/>
              <a:ext cx="187152" cy="187152"/>
            </a:xfrm>
            <a:prstGeom prst="rect">
              <a:avLst/>
            </a:prstGeom>
          </p:spPr>
        </p:pic>
        <p:pic>
          <p:nvPicPr>
            <p:cNvPr id="37" name="Graphic 36" descr="World outline">
              <a:extLst>
                <a:ext uri="{FF2B5EF4-FFF2-40B4-BE49-F238E27FC236}">
                  <a16:creationId xmlns:a16="http://schemas.microsoft.com/office/drawing/2014/main" id="{74C76278-F096-DA34-4EB4-D23239461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0752" y="4727897"/>
              <a:ext cx="187152" cy="187152"/>
            </a:xfrm>
            <a:prstGeom prst="rect">
              <a:avLst/>
            </a:prstGeom>
          </p:spPr>
        </p:pic>
        <p:pic>
          <p:nvPicPr>
            <p:cNvPr id="39" name="Graphic 38" descr="Classroom outline">
              <a:extLst>
                <a:ext uri="{FF2B5EF4-FFF2-40B4-BE49-F238E27FC236}">
                  <a16:creationId xmlns:a16="http://schemas.microsoft.com/office/drawing/2014/main" id="{2656CE60-7A31-2B7E-AF25-01A073E9A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0753" y="5098638"/>
              <a:ext cx="187152" cy="187152"/>
            </a:xfrm>
            <a:prstGeom prst="rect">
              <a:avLst/>
            </a:prstGeom>
          </p:spPr>
        </p:pic>
        <p:pic>
          <p:nvPicPr>
            <p:cNvPr id="41" name="Graphic 40" descr="Trophy outline">
              <a:extLst>
                <a:ext uri="{FF2B5EF4-FFF2-40B4-BE49-F238E27FC236}">
                  <a16:creationId xmlns:a16="http://schemas.microsoft.com/office/drawing/2014/main" id="{65BBDCCC-DFED-24F0-FE51-81B7134D6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80755" y="5826931"/>
              <a:ext cx="187149" cy="18714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DD39DBF-77B8-AFC2-FFD2-8120A683263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1930" r="11930"/>
          <a:stretch>
            <a:fillRect/>
          </a:stretch>
        </p:blipFill>
        <p:spPr>
          <a:xfrm>
            <a:off x="2649928" y="1386324"/>
            <a:ext cx="2956094" cy="2183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24952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FB0CBE-5502-871A-4C39-6D1AF1A4B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sz="1200"/>
              <a:t>Magna Sed Pulvinar </a:t>
            </a:r>
            <a:r>
              <a:rPr lang="en-US" sz="1200" err="1"/>
              <a:t>Ultricies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A04CA-4AF4-BDFB-6668-A92246C841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/>
          </a:bodyPr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E5581C-DCDA-94DE-EB6D-B9D7AB0B7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665" y="1790905"/>
            <a:ext cx="2487732" cy="518459"/>
          </a:xfrm>
        </p:spPr>
        <p:txBody>
          <a:bodyPr/>
          <a:lstStyle/>
          <a:p>
            <a:r>
              <a:rPr lang="en-US" b="0">
                <a:latin typeface="Metronic Slab Pro Regular"/>
              </a:rPr>
              <a:t>CONTACT US</a:t>
            </a:r>
            <a:endParaRPr lang="en-US">
              <a:latin typeface="Metronic Slab Pro Regular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DB3CAA-FB63-2FC4-68F8-9FECA77DC8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36B634-FFBA-73A5-57A4-78BC6B731DF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/>
              <a:t>Names of Presenters, John Doe, Jane Doe and Joe Shmo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826ADC-270E-3290-BD71-77AD8817A1E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Massa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C92809A-AFEC-D84C-DCE5-226CC7B587C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/>
              <a:t>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3F7323-0567-72B1-BAD6-8A87B4B0A07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E29752-355B-9DC1-0D3E-DEA0F03FB69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>
            <a:normAutofit/>
          </a:bodyPr>
          <a:lstStyle/>
          <a:p>
            <a:r>
              <a:rPr lang="en-US" sz="1000" err="1"/>
              <a:t>Pellentesque</a:t>
            </a:r>
            <a:r>
              <a:rPr lang="en-US" sz="1000"/>
              <a:t> habitant </a:t>
            </a:r>
            <a:r>
              <a:rPr lang="en-US" sz="1000" err="1"/>
              <a:t>morbi</a:t>
            </a:r>
            <a:r>
              <a:rPr lang="en-US" sz="1000"/>
              <a:t> </a:t>
            </a:r>
            <a:r>
              <a:rPr lang="en-US" sz="1000" err="1"/>
              <a:t>tristique</a:t>
            </a:r>
            <a:r>
              <a:rPr lang="en-US" sz="1000"/>
              <a:t> </a:t>
            </a:r>
            <a:r>
              <a:rPr lang="en-US" sz="1000" err="1"/>
              <a:t>senectus</a:t>
            </a:r>
            <a:r>
              <a:rPr lang="en-US" sz="1000"/>
              <a:t> et </a:t>
            </a:r>
            <a:r>
              <a:rPr lang="en-US" sz="1000" err="1"/>
              <a:t>netus</a:t>
            </a:r>
            <a:r>
              <a:rPr lang="en-US" sz="1000"/>
              <a:t> et </a:t>
            </a:r>
            <a:r>
              <a:rPr lang="en-US" sz="1000" err="1"/>
              <a:t>malesuada</a:t>
            </a:r>
            <a:r>
              <a:rPr lang="en-US" sz="1000"/>
              <a:t> fames ac </a:t>
            </a:r>
            <a:r>
              <a:rPr lang="en-US" sz="1000" err="1"/>
              <a:t>turpis</a:t>
            </a:r>
            <a:r>
              <a:rPr lang="en-US" sz="1000"/>
              <a:t> </a:t>
            </a:r>
            <a:r>
              <a:rPr lang="en-US" sz="1000" err="1"/>
              <a:t>egestas</a:t>
            </a:r>
            <a:r>
              <a:rPr lang="en-US" sz="1000"/>
              <a:t>. Proin pharetra </a:t>
            </a:r>
            <a:r>
              <a:rPr lang="en-US" sz="1000" err="1"/>
              <a:t>nonummy</a:t>
            </a:r>
            <a:r>
              <a:rPr lang="en-US" sz="1000"/>
              <a:t> </a:t>
            </a:r>
            <a:r>
              <a:rPr lang="en-US" sz="1000" err="1"/>
              <a:t>pede</a:t>
            </a:r>
            <a:r>
              <a:rPr lang="en-US" sz="1000"/>
              <a:t>. Mauris et </a:t>
            </a:r>
            <a:r>
              <a:rPr lang="en-US" sz="1000" err="1"/>
              <a:t>orci</a:t>
            </a:r>
            <a:r>
              <a:rPr lang="en-US" sz="1000"/>
              <a:t>. </a:t>
            </a:r>
            <a:r>
              <a:rPr lang="en-US" sz="1000" err="1"/>
              <a:t>Fusce</a:t>
            </a:r>
            <a:r>
              <a:rPr lang="en-US" sz="1000"/>
              <a:t> </a:t>
            </a:r>
            <a:r>
              <a:rPr lang="en-US" sz="1000" err="1"/>
              <a:t>posuere</a:t>
            </a:r>
            <a:r>
              <a:rPr lang="en-US" sz="1000"/>
              <a:t>, magna sed pulvinar </a:t>
            </a:r>
            <a:r>
              <a:rPr lang="en-US" sz="1000" err="1"/>
              <a:t>ultricies</a:t>
            </a:r>
            <a:r>
              <a:rPr lang="en-US" sz="1000"/>
              <a:t>, </a:t>
            </a:r>
            <a:r>
              <a:rPr lang="en-US" sz="1000" err="1"/>
              <a:t>purus</a:t>
            </a:r>
            <a:r>
              <a:rPr lang="en-US" sz="1000"/>
              <a:t> </a:t>
            </a:r>
            <a:r>
              <a:rPr lang="en-US" sz="1000" err="1"/>
              <a:t>lectus</a:t>
            </a:r>
            <a:r>
              <a:rPr lang="en-US" sz="1000"/>
              <a:t> </a:t>
            </a:r>
            <a:r>
              <a:rPr lang="en-US" sz="1000" err="1"/>
              <a:t>malesuada</a:t>
            </a:r>
            <a:r>
              <a:rPr lang="en-US" sz="1000"/>
              <a:t> libero, sit </a:t>
            </a:r>
            <a:r>
              <a:rPr lang="en-US" sz="1000" err="1"/>
              <a:t>amet</a:t>
            </a:r>
            <a:r>
              <a:rPr lang="en-US" sz="1000"/>
              <a:t> </a:t>
            </a:r>
            <a:r>
              <a:rPr lang="en-US" sz="1000" err="1"/>
              <a:t>commodo</a:t>
            </a:r>
            <a:r>
              <a:rPr lang="en-US" sz="1000"/>
              <a:t> magna eros </a:t>
            </a:r>
            <a:r>
              <a:rPr lang="en-US" sz="1000" err="1"/>
              <a:t>quis</a:t>
            </a:r>
            <a:r>
              <a:rPr lang="en-US" sz="1000"/>
              <a:t> </a:t>
            </a:r>
            <a:r>
              <a:rPr lang="en-US" sz="1000" err="1"/>
              <a:t>urna</a:t>
            </a:r>
            <a:r>
              <a:rPr lang="en-US" sz="1000"/>
              <a:t>.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F23397-B60C-4DC4-D50B-87975F76AC8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US" sz="1200"/>
              <a:t>Mauris Et Orci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C80D6B-D4C8-8150-CE8B-F7281E27E84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US" sz="1000"/>
              <a:t>Proin pharetra </a:t>
            </a:r>
            <a:r>
              <a:rPr lang="en-US" sz="1000" err="1"/>
              <a:t>nonummy</a:t>
            </a:r>
            <a:r>
              <a:rPr lang="en-US" sz="1000"/>
              <a:t> </a:t>
            </a:r>
            <a:r>
              <a:rPr lang="en-US" sz="1000" err="1"/>
              <a:t>pede</a:t>
            </a:r>
            <a:r>
              <a:rPr lang="en-US" sz="1000"/>
              <a:t>. Mauris et </a:t>
            </a:r>
            <a:r>
              <a:rPr lang="en-US" sz="1000" err="1"/>
              <a:t>orci</a:t>
            </a:r>
            <a:r>
              <a:rPr lang="en-US" sz="1000"/>
              <a:t>. </a:t>
            </a:r>
            <a:r>
              <a:rPr lang="en-US" sz="1000" err="1"/>
              <a:t>Fusce</a:t>
            </a:r>
            <a:r>
              <a:rPr lang="en-US" sz="1000"/>
              <a:t> </a:t>
            </a:r>
            <a:r>
              <a:rPr lang="en-US" sz="1000" err="1"/>
              <a:t>posuere</a:t>
            </a:r>
            <a:r>
              <a:rPr lang="en-US" sz="1000"/>
              <a:t>, magna sed pulvinar </a:t>
            </a:r>
            <a:r>
              <a:rPr lang="en-US" sz="1000" err="1"/>
              <a:t>ultricies</a:t>
            </a:r>
            <a:r>
              <a:rPr lang="en-US" sz="1000"/>
              <a:t>, </a:t>
            </a:r>
            <a:r>
              <a:rPr lang="en-US" sz="1000" err="1"/>
              <a:t>purus</a:t>
            </a:r>
            <a:r>
              <a:rPr lang="en-US" sz="1000"/>
              <a:t> </a:t>
            </a:r>
            <a:r>
              <a:rPr lang="en-US" sz="1000" err="1"/>
              <a:t>lectus</a:t>
            </a:r>
            <a:r>
              <a:rPr lang="en-US" sz="1000"/>
              <a:t> </a:t>
            </a:r>
            <a:r>
              <a:rPr lang="en-US" sz="1000" err="1"/>
              <a:t>malesuada</a:t>
            </a:r>
            <a:r>
              <a:rPr lang="en-US" sz="1000"/>
              <a:t> libero, sit </a:t>
            </a:r>
            <a:r>
              <a:rPr lang="en-US" sz="1000" err="1"/>
              <a:t>amet</a:t>
            </a:r>
            <a:r>
              <a:rPr lang="en-US" sz="1000"/>
              <a:t> </a:t>
            </a:r>
            <a:r>
              <a:rPr lang="en-US" sz="1000" err="1"/>
              <a:t>commodo</a:t>
            </a:r>
            <a:r>
              <a:rPr lang="en-US" sz="1000"/>
              <a:t> magna eros </a:t>
            </a:r>
            <a:r>
              <a:rPr lang="en-US" sz="1000" err="1"/>
              <a:t>quis</a:t>
            </a:r>
            <a:r>
              <a:rPr lang="en-US" sz="1000"/>
              <a:t> </a:t>
            </a:r>
            <a:r>
              <a:rPr lang="en-US" sz="1000" err="1"/>
              <a:t>urna</a:t>
            </a:r>
            <a:r>
              <a:rPr lang="en-US" sz="1000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62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EA9E4FFF-33FC-6191-C95A-FCCA3919ED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5" r="39083"/>
          <a:stretch/>
        </p:blipFill>
        <p:spPr>
          <a:xfrm>
            <a:off x="9428481" y="903287"/>
            <a:ext cx="2104572" cy="5051425"/>
          </a:xfrm>
        </p:spPr>
      </p:pic>
      <p:pic>
        <p:nvPicPr>
          <p:cNvPr id="11" name="Picture Placeholder 10" descr="A person and person walking down a sidewalk&#10;&#10;AI-generated content may be incorrect.">
            <a:extLst>
              <a:ext uri="{FF2B5EF4-FFF2-40B4-BE49-F238E27FC236}">
                <a16:creationId xmlns:a16="http://schemas.microsoft.com/office/drawing/2014/main" id="{E49E7B03-C5C9-418A-CFC9-2F81349952B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r="50750"/>
          <a:stretch/>
        </p:blipFill>
        <p:spPr>
          <a:xfrm>
            <a:off x="7121165" y="903287"/>
            <a:ext cx="2104572" cy="5051425"/>
          </a:xfrm>
        </p:spPr>
      </p:pic>
      <p:pic>
        <p:nvPicPr>
          <p:cNvPr id="13" name="Picture Placeholder 12" descr="A person smiling at a device&#10;&#10;AI-generated content may be incorrect.">
            <a:extLst>
              <a:ext uri="{FF2B5EF4-FFF2-40B4-BE49-F238E27FC236}">
                <a16:creationId xmlns:a16="http://schemas.microsoft.com/office/drawing/2014/main" id="{5E17F595-DBDE-3D79-E2AC-9E918C31E9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7" r="18037"/>
          <a:stretch/>
        </p:blipFill>
        <p:spPr>
          <a:xfrm>
            <a:off x="4813849" y="903287"/>
            <a:ext cx="2104572" cy="505142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845726F-9C92-690C-D3B1-CC2771CA9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FUSCE EST A TELLUS SED AMET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564E12-0C6E-BF90-69B3-7047BBC77E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/>
              <a:t>Sit amet commodo magna </a:t>
            </a:r>
            <a:br>
              <a:rPr lang="en-US"/>
            </a:br>
            <a:r>
              <a:rPr lang="en-US"/>
              <a:t>eros quis </a:t>
            </a:r>
            <a:r>
              <a:rPr lang="en-US" err="1"/>
              <a:t>urna</a:t>
            </a:r>
            <a:r>
              <a:rPr lang="en-US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AF125B-0F50-B28D-BC25-E44007587C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 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3540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in bleachers&#10;&#10;AI-generated content may be incorrect.">
            <a:extLst>
              <a:ext uri="{FF2B5EF4-FFF2-40B4-BE49-F238E27FC236}">
                <a16:creationId xmlns:a16="http://schemas.microsoft.com/office/drawing/2014/main" id="{0EA7FB83-E0B4-5463-5763-726F3A2161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3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F455CD-6A4B-28AF-A27B-0C6742AB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MORBI TRISTIQUE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D263F-C51C-9953-B204-06C05D143A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/>
              <a:t>“Lorem ipsum dolor sit amet, </a:t>
            </a:r>
            <a:r>
              <a:rPr lang="en-US" err="1"/>
              <a:t>consuit</a:t>
            </a:r>
            <a:r>
              <a:rPr lang="en-US"/>
              <a:t> et </a:t>
            </a:r>
            <a:r>
              <a:rPr lang="en-US" err="1"/>
              <a:t>lordem</a:t>
            </a:r>
            <a:r>
              <a:rPr lang="en-US"/>
              <a:t>.”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6CA432-964A-E0FA-890D-92F31A2871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Proin pharetra </a:t>
            </a:r>
            <a:r>
              <a:rPr lang="en-US" err="1"/>
              <a:t>nonummy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pede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orci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AA6960-BF3C-9492-9627-5B33886CE3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 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0673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9398A1-3F3C-19B3-ED5D-56CA70D24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PURUS LECTUS MALESUADA LIBERO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930E2-B7C8-363C-2A85-509D40C082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3986C4-16EF-AEC3-6C66-811E9F17A7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r>
              <a:rPr lang="en-US" i="1"/>
              <a:t>Maecenas </a:t>
            </a:r>
            <a:r>
              <a:rPr lang="en-US" i="1" err="1"/>
              <a:t>porttitor</a:t>
            </a:r>
            <a:r>
              <a:rPr lang="en-US" i="1"/>
              <a:t> </a:t>
            </a:r>
            <a:r>
              <a:rPr lang="en-US" i="1" err="1"/>
              <a:t>congue</a:t>
            </a:r>
            <a:r>
              <a:rPr lang="en-US" i="1"/>
              <a:t> </a:t>
            </a:r>
            <a:r>
              <a:rPr lang="en-US" i="1" err="1"/>
              <a:t>massa</a:t>
            </a:r>
            <a:r>
              <a:rPr lang="en-US" i="1"/>
              <a:t>.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001EE3D-69EA-3D4E-8BE3-61C77DF7FE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4" r="29868"/>
          <a:stretch/>
        </p:blipFill>
        <p:spPr>
          <a:xfrm>
            <a:off x="7557404" y="1314450"/>
            <a:ext cx="3857625" cy="5543550"/>
          </a:xfrm>
        </p:spPr>
      </p:pic>
    </p:spTree>
    <p:extLst>
      <p:ext uri="{BB962C8B-B14F-4D97-AF65-F5344CB8AC3E}">
        <p14:creationId xmlns:p14="http://schemas.microsoft.com/office/powerpoint/2010/main" val="537223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E5D0242-99DF-10D4-5FE4-0B3CD6E26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851ABC-87B6-E6A1-392E-BF3DE3B8F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2DF84B-336E-663F-FA2C-494EDC3652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5EF79-5677-59D8-E19A-38A312D403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96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63314D7-4A3D-9AC1-F724-CEA0E0CB29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C0F6E7-85E2-513C-5969-1212BFCE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A7E83-D962-1E0F-5CD4-C6A846E10E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6752-A79E-B075-F29E-9C3459D3DA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67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RSC Brand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CA3"/>
      </a:accent1>
      <a:accent2>
        <a:srgbClr val="042550"/>
      </a:accent2>
      <a:accent3>
        <a:srgbClr val="003CA3"/>
      </a:accent3>
      <a:accent4>
        <a:srgbClr val="CED2D2"/>
      </a:accent4>
      <a:accent5>
        <a:srgbClr val="042550"/>
      </a:accent5>
      <a:accent6>
        <a:srgbClr val="FFDB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F93DF5BED6C149A8C1B743FAB134CA" ma:contentTypeVersion="14" ma:contentTypeDescription="Create a new document." ma:contentTypeScope="" ma:versionID="810da8a07f0246a6eeea403d7e313165">
  <xsd:schema xmlns:xsd="http://www.w3.org/2001/XMLSchema" xmlns:xs="http://www.w3.org/2001/XMLSchema" xmlns:p="http://schemas.microsoft.com/office/2006/metadata/properties" xmlns:ns2="aff90307-a160-4699-aaa8-518bdd22d32c" xmlns:ns3="a4fb9751-92ae-47a7-9e4e-a5179bc62ebf" targetNamespace="http://schemas.microsoft.com/office/2006/metadata/properties" ma:root="true" ma:fieldsID="8f7574f1e2a389acb839a7b7e058603a" ns2:_="" ns3:_="">
    <xsd:import namespace="aff90307-a160-4699-aaa8-518bdd22d32c"/>
    <xsd:import namespace="a4fb9751-92ae-47a7-9e4e-a5179bc62e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f90307-a160-4699-aaa8-518bdd22d3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70591a3-9321-4b3f-8222-6f17d2b32c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b9751-92ae-47a7-9e4e-a5179bc62eb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5f1fbc8-83c1-4f72-928b-65486315387e}" ma:internalName="TaxCatchAll" ma:showField="CatchAllData" ma:web="a4fb9751-92ae-47a7-9e4e-a5179bc62e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4fb9751-92ae-47a7-9e4e-a5179bc62ebf" xsi:nil="true"/>
    <lcf76f155ced4ddcb4097134ff3c332f xmlns="aff90307-a160-4699-aaa8-518bdd22d32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ECF3658-86F2-427C-83ED-CC75DF1EFC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35B1F8-366A-4579-A8BC-8E8786E1D9E9}">
  <ds:schemaRefs>
    <ds:schemaRef ds:uri="a4fb9751-92ae-47a7-9e4e-a5179bc62ebf"/>
    <ds:schemaRef ds:uri="aff90307-a160-4699-aaa8-518bdd22d3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6F2F49F-D506-4256-BC73-E39B539FB494}">
  <ds:schemaRefs>
    <ds:schemaRef ds:uri="a4fb9751-92ae-47a7-9e4e-a5179bc62ebf"/>
    <ds:schemaRef ds:uri="aff90307-a160-4699-aaa8-518bdd22d32c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TUTORING CENTER</vt:lpstr>
      <vt:lpstr>About Student Support Services </vt:lpstr>
      <vt:lpstr>CONTACT US</vt:lpstr>
      <vt:lpstr>FUSCE EST A TELLUS SED AMET</vt:lpstr>
      <vt:lpstr>MORBI TRISTIQUE</vt:lpstr>
      <vt:lpstr>PURUS LECTUS MALESUADA LIBERO</vt:lpstr>
      <vt:lpstr>PowerPoint Presentation</vt:lpstr>
      <vt:lpstr>PowerPoint Presentation</vt:lpstr>
      <vt:lpstr>PULVINAR ULTRICIES, PURUS LECTUS</vt:lpstr>
      <vt:lpstr>PowerPoint Presentation</vt:lpstr>
      <vt:lpstr>MAGNA SED PULVINAR ULTRICIES PURUS</vt:lpstr>
      <vt:lpstr>PowerPoint Presentation</vt:lpstr>
      <vt:lpstr>PORTTITOR CONGUE MASSA</vt:lpstr>
      <vt:lpstr>MEET THE SPEAKER</vt:lpstr>
      <vt:lpstr>PowerPoint Presentation</vt:lpstr>
      <vt:lpstr>AGENDA TITLE</vt:lpstr>
      <vt:lpstr>TIMELINE TITLE</vt:lpstr>
      <vt:lpstr>PURUS LECTUS MALESUADA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 studio</dc:creator>
  <cp:revision>8</cp:revision>
  <dcterms:created xsi:type="dcterms:W3CDTF">2020-12-27T07:36:50Z</dcterms:created>
  <dcterms:modified xsi:type="dcterms:W3CDTF">2025-11-21T14:26:32Z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0x010100F8F93DF5BED6C149A8C1B743FAB134CA</vt:lpwstr>
  </property>
  <property fmtid="{D5CDD505-2E9C-101B-9397-08002B2CF9AE}" pid="3" name="MediaServiceImageTags">
    <vt:lpwstr/>
  </property>
</Properties>
</file>